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61" r:id="rId3"/>
    <p:sldMasterId id="2147483662"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Lst>
  <p:sldSz cy="6858000" cx="9144000"/>
  <p:notesSz cx="6858000" cy="9144000"/>
  <p:embeddedFontLst>
    <p:embeddedFont>
      <p:font typeface="Garamond"/>
      <p:regular r:id="rId33"/>
      <p:bold r:id="rId34"/>
      <p:italic r:id="rId35"/>
      <p:boldItalic r:id="rId36"/>
    </p:embeddedFont>
  </p:embeddedFontLst>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font" Target="fonts/Garamond-regular.fntdata"/><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Garamond-italic.fntdata"/><Relationship Id="rId12" Type="http://schemas.openxmlformats.org/officeDocument/2006/relationships/slide" Target="slides/slide7.xml"/><Relationship Id="rId34" Type="http://schemas.openxmlformats.org/officeDocument/2006/relationships/font" Target="fonts/Garamond-bold.fntdata"/><Relationship Id="rId15" Type="http://schemas.openxmlformats.org/officeDocument/2006/relationships/slide" Target="slides/slide10.xml"/><Relationship Id="rId14" Type="http://schemas.openxmlformats.org/officeDocument/2006/relationships/slide" Target="slides/slide9.xml"/><Relationship Id="rId36" Type="http://schemas.openxmlformats.org/officeDocument/2006/relationships/font" Target="fonts/Garamond-boldItalic.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 name="Shape 20"/>
        <p:cNvGrpSpPr/>
        <p:nvPr/>
      </p:nvGrpSpPr>
      <p:grpSpPr>
        <a:xfrm>
          <a:off x="0" y="0"/>
          <a:ext cx="0" cy="0"/>
          <a:chOff x="0" y="0"/>
          <a:chExt cx="0" cy="0"/>
        </a:xfrm>
      </p:grpSpPr>
      <p:sp>
        <p:nvSpPr>
          <p:cNvPr id="21" name="Shape 21"/>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2" name="Shape 2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2" name="Shape 162"/>
        <p:cNvGrpSpPr/>
        <p:nvPr/>
      </p:nvGrpSpPr>
      <p:grpSpPr>
        <a:xfrm>
          <a:off x="0" y="0"/>
          <a:ext cx="0" cy="0"/>
          <a:chOff x="0" y="0"/>
          <a:chExt cx="0" cy="0"/>
        </a:xfrm>
      </p:grpSpPr>
      <p:sp>
        <p:nvSpPr>
          <p:cNvPr id="163" name="Shape 163"/>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64" name="Shape 16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0" name="Shape 170"/>
        <p:cNvGrpSpPr/>
        <p:nvPr/>
      </p:nvGrpSpPr>
      <p:grpSpPr>
        <a:xfrm>
          <a:off x="0" y="0"/>
          <a:ext cx="0" cy="0"/>
          <a:chOff x="0" y="0"/>
          <a:chExt cx="0" cy="0"/>
        </a:xfrm>
      </p:grpSpPr>
      <p:sp>
        <p:nvSpPr>
          <p:cNvPr id="171" name="Shape 171"/>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72" name="Shape 17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6" name="Shape 176"/>
        <p:cNvGrpSpPr/>
        <p:nvPr/>
      </p:nvGrpSpPr>
      <p:grpSpPr>
        <a:xfrm>
          <a:off x="0" y="0"/>
          <a:ext cx="0" cy="0"/>
          <a:chOff x="0" y="0"/>
          <a:chExt cx="0" cy="0"/>
        </a:xfrm>
      </p:grpSpPr>
      <p:sp>
        <p:nvSpPr>
          <p:cNvPr id="177" name="Shape 177"/>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78" name="Shape 17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3" name="Shape 183"/>
        <p:cNvGrpSpPr/>
        <p:nvPr/>
      </p:nvGrpSpPr>
      <p:grpSpPr>
        <a:xfrm>
          <a:off x="0" y="0"/>
          <a:ext cx="0" cy="0"/>
          <a:chOff x="0" y="0"/>
          <a:chExt cx="0" cy="0"/>
        </a:xfrm>
      </p:grpSpPr>
      <p:sp>
        <p:nvSpPr>
          <p:cNvPr id="184" name="Shape 184"/>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85" name="Shape 18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9" name="Shape 189"/>
        <p:cNvGrpSpPr/>
        <p:nvPr/>
      </p:nvGrpSpPr>
      <p:grpSpPr>
        <a:xfrm>
          <a:off x="0" y="0"/>
          <a:ext cx="0" cy="0"/>
          <a:chOff x="0" y="0"/>
          <a:chExt cx="0" cy="0"/>
        </a:xfrm>
      </p:grpSpPr>
      <p:sp>
        <p:nvSpPr>
          <p:cNvPr id="190" name="Shape 190"/>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91" name="Shape 19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6" name="Shape 196"/>
        <p:cNvGrpSpPr/>
        <p:nvPr/>
      </p:nvGrpSpPr>
      <p:grpSpPr>
        <a:xfrm>
          <a:off x="0" y="0"/>
          <a:ext cx="0" cy="0"/>
          <a:chOff x="0" y="0"/>
          <a:chExt cx="0" cy="0"/>
        </a:xfrm>
      </p:grpSpPr>
      <p:sp>
        <p:nvSpPr>
          <p:cNvPr id="197" name="Shape 197"/>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98" name="Shape 19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2" name="Shape 202"/>
        <p:cNvGrpSpPr/>
        <p:nvPr/>
      </p:nvGrpSpPr>
      <p:grpSpPr>
        <a:xfrm>
          <a:off x="0" y="0"/>
          <a:ext cx="0" cy="0"/>
          <a:chOff x="0" y="0"/>
          <a:chExt cx="0" cy="0"/>
        </a:xfrm>
      </p:grpSpPr>
      <p:sp>
        <p:nvSpPr>
          <p:cNvPr id="203" name="Shape 203"/>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04" name="Shape 20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9" name="Shape 209"/>
        <p:cNvGrpSpPr/>
        <p:nvPr/>
      </p:nvGrpSpPr>
      <p:grpSpPr>
        <a:xfrm>
          <a:off x="0" y="0"/>
          <a:ext cx="0" cy="0"/>
          <a:chOff x="0" y="0"/>
          <a:chExt cx="0" cy="0"/>
        </a:xfrm>
      </p:grpSpPr>
      <p:sp>
        <p:nvSpPr>
          <p:cNvPr id="210" name="Shape 210"/>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11" name="Shape 21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6" name="Shape 216"/>
        <p:cNvGrpSpPr/>
        <p:nvPr/>
      </p:nvGrpSpPr>
      <p:grpSpPr>
        <a:xfrm>
          <a:off x="0" y="0"/>
          <a:ext cx="0" cy="0"/>
          <a:chOff x="0" y="0"/>
          <a:chExt cx="0" cy="0"/>
        </a:xfrm>
      </p:grpSpPr>
      <p:sp>
        <p:nvSpPr>
          <p:cNvPr id="217" name="Shape 217"/>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18" name="Shape 21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2" name="Shape 222"/>
        <p:cNvGrpSpPr/>
        <p:nvPr/>
      </p:nvGrpSpPr>
      <p:grpSpPr>
        <a:xfrm>
          <a:off x="0" y="0"/>
          <a:ext cx="0" cy="0"/>
          <a:chOff x="0" y="0"/>
          <a:chExt cx="0" cy="0"/>
        </a:xfrm>
      </p:grpSpPr>
      <p:sp>
        <p:nvSpPr>
          <p:cNvPr id="223" name="Shape 223"/>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24" name="Shape 22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2" name="Shape 112"/>
        <p:cNvGrpSpPr/>
        <p:nvPr/>
      </p:nvGrpSpPr>
      <p:grpSpPr>
        <a:xfrm>
          <a:off x="0" y="0"/>
          <a:ext cx="0" cy="0"/>
          <a:chOff x="0" y="0"/>
          <a:chExt cx="0" cy="0"/>
        </a:xfrm>
      </p:grpSpPr>
      <p:sp>
        <p:nvSpPr>
          <p:cNvPr id="113" name="Shape 113"/>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14" name="Shape 11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9" name="Shape 229"/>
        <p:cNvGrpSpPr/>
        <p:nvPr/>
      </p:nvGrpSpPr>
      <p:grpSpPr>
        <a:xfrm>
          <a:off x="0" y="0"/>
          <a:ext cx="0" cy="0"/>
          <a:chOff x="0" y="0"/>
          <a:chExt cx="0" cy="0"/>
        </a:xfrm>
      </p:grpSpPr>
      <p:sp>
        <p:nvSpPr>
          <p:cNvPr id="230" name="Shape 230"/>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31" name="Shape 23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5" name="Shape 235"/>
        <p:cNvGrpSpPr/>
        <p:nvPr/>
      </p:nvGrpSpPr>
      <p:grpSpPr>
        <a:xfrm>
          <a:off x="0" y="0"/>
          <a:ext cx="0" cy="0"/>
          <a:chOff x="0" y="0"/>
          <a:chExt cx="0" cy="0"/>
        </a:xfrm>
      </p:grpSpPr>
      <p:sp>
        <p:nvSpPr>
          <p:cNvPr id="236" name="Shape 236"/>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37" name="Shape 23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1" name="Shape 241"/>
        <p:cNvGrpSpPr/>
        <p:nvPr/>
      </p:nvGrpSpPr>
      <p:grpSpPr>
        <a:xfrm>
          <a:off x="0" y="0"/>
          <a:ext cx="0" cy="0"/>
          <a:chOff x="0" y="0"/>
          <a:chExt cx="0" cy="0"/>
        </a:xfrm>
      </p:grpSpPr>
      <p:sp>
        <p:nvSpPr>
          <p:cNvPr id="242" name="Shape 242"/>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43" name="Shape 24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7" name="Shape 247"/>
        <p:cNvGrpSpPr/>
        <p:nvPr/>
      </p:nvGrpSpPr>
      <p:grpSpPr>
        <a:xfrm>
          <a:off x="0" y="0"/>
          <a:ext cx="0" cy="0"/>
          <a:chOff x="0" y="0"/>
          <a:chExt cx="0" cy="0"/>
        </a:xfrm>
      </p:grpSpPr>
      <p:sp>
        <p:nvSpPr>
          <p:cNvPr id="248" name="Shape 248"/>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49" name="Shape 24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3" name="Shape 253"/>
        <p:cNvGrpSpPr/>
        <p:nvPr/>
      </p:nvGrpSpPr>
      <p:grpSpPr>
        <a:xfrm>
          <a:off x="0" y="0"/>
          <a:ext cx="0" cy="0"/>
          <a:chOff x="0" y="0"/>
          <a:chExt cx="0" cy="0"/>
        </a:xfrm>
      </p:grpSpPr>
      <p:sp>
        <p:nvSpPr>
          <p:cNvPr id="254" name="Shape 254"/>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55" name="Shape 25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9" name="Shape 259"/>
        <p:cNvGrpSpPr/>
        <p:nvPr/>
      </p:nvGrpSpPr>
      <p:grpSpPr>
        <a:xfrm>
          <a:off x="0" y="0"/>
          <a:ext cx="0" cy="0"/>
          <a:chOff x="0" y="0"/>
          <a:chExt cx="0" cy="0"/>
        </a:xfrm>
      </p:grpSpPr>
      <p:sp>
        <p:nvSpPr>
          <p:cNvPr id="260" name="Shape 260"/>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61" name="Shape 26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6" name="Shape 266"/>
        <p:cNvGrpSpPr/>
        <p:nvPr/>
      </p:nvGrpSpPr>
      <p:grpSpPr>
        <a:xfrm>
          <a:off x="0" y="0"/>
          <a:ext cx="0" cy="0"/>
          <a:chOff x="0" y="0"/>
          <a:chExt cx="0" cy="0"/>
        </a:xfrm>
      </p:grpSpPr>
      <p:sp>
        <p:nvSpPr>
          <p:cNvPr id="267" name="Shape 267"/>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68" name="Shape 26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2" name="Shape 272"/>
        <p:cNvGrpSpPr/>
        <p:nvPr/>
      </p:nvGrpSpPr>
      <p:grpSpPr>
        <a:xfrm>
          <a:off x="0" y="0"/>
          <a:ext cx="0" cy="0"/>
          <a:chOff x="0" y="0"/>
          <a:chExt cx="0" cy="0"/>
        </a:xfrm>
      </p:grpSpPr>
      <p:sp>
        <p:nvSpPr>
          <p:cNvPr id="273" name="Shape 273"/>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74" name="Shape 27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9" name="Shape 119"/>
        <p:cNvGrpSpPr/>
        <p:nvPr/>
      </p:nvGrpSpPr>
      <p:grpSpPr>
        <a:xfrm>
          <a:off x="0" y="0"/>
          <a:ext cx="0" cy="0"/>
          <a:chOff x="0" y="0"/>
          <a:chExt cx="0" cy="0"/>
        </a:xfrm>
      </p:grpSpPr>
      <p:sp>
        <p:nvSpPr>
          <p:cNvPr id="120" name="Shape 120"/>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21" name="Shape 12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6" name="Shape 126"/>
        <p:cNvGrpSpPr/>
        <p:nvPr/>
      </p:nvGrpSpPr>
      <p:grpSpPr>
        <a:xfrm>
          <a:off x="0" y="0"/>
          <a:ext cx="0" cy="0"/>
          <a:chOff x="0" y="0"/>
          <a:chExt cx="0" cy="0"/>
        </a:xfrm>
      </p:grpSpPr>
      <p:sp>
        <p:nvSpPr>
          <p:cNvPr id="127" name="Shape 127"/>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28" name="Shape 12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2" name="Shape 132"/>
        <p:cNvGrpSpPr/>
        <p:nvPr/>
      </p:nvGrpSpPr>
      <p:grpSpPr>
        <a:xfrm>
          <a:off x="0" y="0"/>
          <a:ext cx="0" cy="0"/>
          <a:chOff x="0" y="0"/>
          <a:chExt cx="0" cy="0"/>
        </a:xfrm>
      </p:grpSpPr>
      <p:sp>
        <p:nvSpPr>
          <p:cNvPr id="133" name="Shape 133"/>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34" name="Shape 13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8" name="Shape 138"/>
        <p:cNvGrpSpPr/>
        <p:nvPr/>
      </p:nvGrpSpPr>
      <p:grpSpPr>
        <a:xfrm>
          <a:off x="0" y="0"/>
          <a:ext cx="0" cy="0"/>
          <a:chOff x="0" y="0"/>
          <a:chExt cx="0" cy="0"/>
        </a:xfrm>
      </p:grpSpPr>
      <p:sp>
        <p:nvSpPr>
          <p:cNvPr id="139" name="Shape 139"/>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40" name="Shape 14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4" name="Shape 144"/>
        <p:cNvGrpSpPr/>
        <p:nvPr/>
      </p:nvGrpSpPr>
      <p:grpSpPr>
        <a:xfrm>
          <a:off x="0" y="0"/>
          <a:ext cx="0" cy="0"/>
          <a:chOff x="0" y="0"/>
          <a:chExt cx="0" cy="0"/>
        </a:xfrm>
      </p:grpSpPr>
      <p:sp>
        <p:nvSpPr>
          <p:cNvPr id="145" name="Shape 145"/>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46" name="Shape 14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0" name="Shape 150"/>
        <p:cNvGrpSpPr/>
        <p:nvPr/>
      </p:nvGrpSpPr>
      <p:grpSpPr>
        <a:xfrm>
          <a:off x="0" y="0"/>
          <a:ext cx="0" cy="0"/>
          <a:chOff x="0" y="0"/>
          <a:chExt cx="0" cy="0"/>
        </a:xfrm>
      </p:grpSpPr>
      <p:sp>
        <p:nvSpPr>
          <p:cNvPr id="151" name="Shape 151"/>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52" name="Shape 15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6" name="Shape 156"/>
        <p:cNvGrpSpPr/>
        <p:nvPr/>
      </p:nvGrpSpPr>
      <p:grpSpPr>
        <a:xfrm>
          <a:off x="0" y="0"/>
          <a:ext cx="0" cy="0"/>
          <a:chOff x="0" y="0"/>
          <a:chExt cx="0" cy="0"/>
        </a:xfrm>
      </p:grpSpPr>
      <p:sp>
        <p:nvSpPr>
          <p:cNvPr id="157" name="Shape 157"/>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58" name="Shape 15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4" name="Shape 14"/>
        <p:cNvGrpSpPr/>
        <p:nvPr/>
      </p:nvGrpSpPr>
      <p:grpSpPr>
        <a:xfrm>
          <a:off x="0" y="0"/>
          <a:ext cx="0" cy="0"/>
          <a:chOff x="0" y="0"/>
          <a:chExt cx="0" cy="0"/>
        </a:xfrm>
      </p:grpSpPr>
      <p:sp>
        <p:nvSpPr>
          <p:cNvPr id="15" name="Shape 15"/>
          <p:cNvSpPr txBox="1"/>
          <p:nvPr>
            <p:ph type="ctrTitle"/>
          </p:nvPr>
        </p:nvSpPr>
        <p:spPr>
          <a:xfrm>
            <a:off x="685800" y="685800"/>
            <a:ext cx="7772400" cy="2127249"/>
          </a:xfrm>
          <a:prstGeom prst="rect">
            <a:avLst/>
          </a:prstGeom>
          <a:noFill/>
          <a:ln>
            <a:noFill/>
          </a:ln>
        </p:spPr>
        <p:txBody>
          <a:bodyPr anchorCtr="0" anchor="b" bIns="91425" lIns="91425" rIns="91425" tIns="91425"/>
          <a:lstStyle>
            <a:lvl1pPr indent="0" marL="0" marR="0" rtl="0" algn="ctr">
              <a:spcBef>
                <a:spcPts val="0"/>
              </a:spcBef>
              <a:spcAft>
                <a:spcPts val="0"/>
              </a:spcAft>
              <a:defRPr b="0" baseline="0" i="0" sz="5800" u="none" cap="none" strike="noStrike">
                <a:solidFill>
                  <a:schemeClr val="lt2"/>
                </a:solidFill>
                <a:latin typeface="Garamond"/>
                <a:ea typeface="Garamond"/>
                <a:cs typeface="Garamond"/>
                <a:sym typeface="Garamond"/>
              </a:defRPr>
            </a:lvl1pPr>
            <a:lvl2pPr indent="0" marL="0" marR="0" rtl="0" algn="l">
              <a:spcBef>
                <a:spcPts val="0"/>
              </a:spcBef>
              <a:spcAft>
                <a:spcPts val="0"/>
              </a:spcAft>
              <a:defRPr b="0" baseline="0" i="0" sz="4400" u="none" cap="none" strike="noStrike">
                <a:solidFill>
                  <a:schemeClr val="lt2"/>
                </a:solidFill>
                <a:latin typeface="Garamond"/>
                <a:ea typeface="Garamond"/>
                <a:cs typeface="Garamond"/>
                <a:sym typeface="Garamond"/>
              </a:defRPr>
            </a:lvl2pPr>
            <a:lvl3pPr indent="0" marL="0" marR="0" rtl="0" algn="l">
              <a:spcBef>
                <a:spcPts val="0"/>
              </a:spcBef>
              <a:spcAft>
                <a:spcPts val="0"/>
              </a:spcAft>
              <a:defRPr b="0" baseline="0" i="0" sz="4400" u="none" cap="none" strike="noStrike">
                <a:solidFill>
                  <a:schemeClr val="lt2"/>
                </a:solidFill>
                <a:latin typeface="Garamond"/>
                <a:ea typeface="Garamond"/>
                <a:cs typeface="Garamond"/>
                <a:sym typeface="Garamond"/>
              </a:defRPr>
            </a:lvl3pPr>
            <a:lvl4pPr indent="0" marL="0" marR="0" rtl="0" algn="l">
              <a:spcBef>
                <a:spcPts val="0"/>
              </a:spcBef>
              <a:spcAft>
                <a:spcPts val="0"/>
              </a:spcAft>
              <a:defRPr b="0" baseline="0" i="0" sz="4400" u="none" cap="none" strike="noStrike">
                <a:solidFill>
                  <a:schemeClr val="lt2"/>
                </a:solidFill>
                <a:latin typeface="Garamond"/>
                <a:ea typeface="Garamond"/>
                <a:cs typeface="Garamond"/>
                <a:sym typeface="Garamond"/>
              </a:defRPr>
            </a:lvl4pPr>
            <a:lvl5pPr indent="0" marL="0" marR="0" rtl="0" algn="l">
              <a:spcBef>
                <a:spcPts val="0"/>
              </a:spcBef>
              <a:spcAft>
                <a:spcPts val="0"/>
              </a:spcAft>
              <a:defRPr b="0" baseline="0" i="0" sz="4400" u="none" cap="none" strike="noStrike">
                <a:solidFill>
                  <a:schemeClr val="lt2"/>
                </a:solidFill>
                <a:latin typeface="Garamond"/>
                <a:ea typeface="Garamond"/>
                <a:cs typeface="Garamond"/>
                <a:sym typeface="Garamond"/>
              </a:defRPr>
            </a:lvl5pPr>
            <a:lvl6pPr indent="0" marL="457200" marR="0" rtl="0" algn="l">
              <a:spcBef>
                <a:spcPts val="0"/>
              </a:spcBef>
              <a:spcAft>
                <a:spcPts val="0"/>
              </a:spcAft>
              <a:defRPr b="0" baseline="0" i="0" sz="4400" u="none" cap="none" strike="noStrike">
                <a:solidFill>
                  <a:schemeClr val="lt2"/>
                </a:solidFill>
                <a:latin typeface="Garamond"/>
                <a:ea typeface="Garamond"/>
                <a:cs typeface="Garamond"/>
                <a:sym typeface="Garamond"/>
              </a:defRPr>
            </a:lvl6pPr>
            <a:lvl7pPr indent="0" marL="914400" marR="0" rtl="0" algn="l">
              <a:spcBef>
                <a:spcPts val="0"/>
              </a:spcBef>
              <a:spcAft>
                <a:spcPts val="0"/>
              </a:spcAft>
              <a:defRPr b="0" baseline="0" i="0" sz="4400" u="none" cap="none" strike="noStrike">
                <a:solidFill>
                  <a:schemeClr val="lt2"/>
                </a:solidFill>
                <a:latin typeface="Garamond"/>
                <a:ea typeface="Garamond"/>
                <a:cs typeface="Garamond"/>
                <a:sym typeface="Garamond"/>
              </a:defRPr>
            </a:lvl7pPr>
            <a:lvl8pPr indent="0" marL="1371600" marR="0" rtl="0" algn="l">
              <a:spcBef>
                <a:spcPts val="0"/>
              </a:spcBef>
              <a:spcAft>
                <a:spcPts val="0"/>
              </a:spcAft>
              <a:defRPr b="0" baseline="0" i="0" sz="4400" u="none" cap="none" strike="noStrike">
                <a:solidFill>
                  <a:schemeClr val="lt2"/>
                </a:solidFill>
                <a:latin typeface="Garamond"/>
                <a:ea typeface="Garamond"/>
                <a:cs typeface="Garamond"/>
                <a:sym typeface="Garamond"/>
              </a:defRPr>
            </a:lvl8pPr>
            <a:lvl9pPr indent="0" marL="1828800" marR="0" rtl="0" algn="l">
              <a:spcBef>
                <a:spcPts val="0"/>
              </a:spcBef>
              <a:spcAft>
                <a:spcPts val="0"/>
              </a:spcAft>
              <a:defRPr b="0" baseline="0" i="0" sz="4400" u="none" cap="none" strike="noStrike">
                <a:solidFill>
                  <a:schemeClr val="lt2"/>
                </a:solidFill>
                <a:latin typeface="Garamond"/>
                <a:ea typeface="Garamond"/>
                <a:cs typeface="Garamond"/>
                <a:sym typeface="Garamond"/>
              </a:defRPr>
            </a:lvl9pPr>
          </a:lstStyle>
          <a:p/>
        </p:txBody>
      </p:sp>
      <p:sp>
        <p:nvSpPr>
          <p:cNvPr id="16" name="Shape 16"/>
          <p:cNvSpPr txBox="1"/>
          <p:nvPr>
            <p:ph idx="1" type="subTitle"/>
          </p:nvPr>
        </p:nvSpPr>
        <p:spPr>
          <a:xfrm>
            <a:off x="1371600" y="3270250"/>
            <a:ext cx="6400799" cy="2209799"/>
          </a:xfrm>
          <a:prstGeom prst="rect">
            <a:avLst/>
          </a:prstGeom>
          <a:noFill/>
          <a:ln>
            <a:noFill/>
          </a:ln>
        </p:spPr>
        <p:txBody>
          <a:bodyPr anchorCtr="0" anchor="t" bIns="91425" lIns="91425" rIns="91425" tIns="91425"/>
          <a:lstStyle>
            <a:lvl1pPr indent="0" marL="0" marR="0" rtl="0" algn="ctr">
              <a:spcBef>
                <a:spcPts val="600"/>
              </a:spcBef>
              <a:spcAft>
                <a:spcPts val="0"/>
              </a:spcAft>
              <a:buClr>
                <a:schemeClr val="dk1"/>
              </a:buClr>
              <a:buFont typeface="Noto Sans Symbols"/>
              <a:buNone/>
              <a:defRPr b="0" baseline="0" i="0" sz="3000" u="none" cap="none" strike="noStrike">
                <a:solidFill>
                  <a:schemeClr val="lt1"/>
                </a:solidFill>
                <a:latin typeface="Verdana"/>
                <a:ea typeface="Verdana"/>
                <a:cs typeface="Verdana"/>
                <a:sym typeface="Verdana"/>
              </a:defRPr>
            </a:lvl1pPr>
            <a:lvl2pPr indent="-171450" marL="742950" marR="0" rtl="0" algn="l">
              <a:spcBef>
                <a:spcPts val="480"/>
              </a:spcBef>
              <a:spcAft>
                <a:spcPts val="0"/>
              </a:spcAft>
              <a:buClr>
                <a:schemeClr val="lt2"/>
              </a:buClr>
              <a:buFont typeface="Noto Sans Symbols"/>
              <a:buChar char="■"/>
              <a:defRPr b="0" baseline="0" i="0" sz="2400" u="none" cap="none" strike="noStrike">
                <a:solidFill>
                  <a:schemeClr val="lt1"/>
                </a:solidFill>
                <a:latin typeface="Verdana"/>
                <a:ea typeface="Verdana"/>
                <a:cs typeface="Verdana"/>
                <a:sym typeface="Verdana"/>
              </a:defRPr>
            </a:lvl2pPr>
            <a:lvl3pPr indent="-146050" marL="1143000" marR="0" rtl="0" algn="l">
              <a:spcBef>
                <a:spcPts val="400"/>
              </a:spcBef>
              <a:spcAft>
                <a:spcPts val="0"/>
              </a:spcAft>
              <a:buClr>
                <a:schemeClr val="accent1"/>
              </a:buClr>
              <a:buFont typeface="Noto Sans Symbols"/>
              <a:buChar char="•"/>
              <a:defRPr b="0" baseline="0" i="0" sz="2000" u="none" cap="none" strike="noStrike">
                <a:solidFill>
                  <a:schemeClr val="lt1"/>
                </a:solidFill>
                <a:latin typeface="Verdana"/>
                <a:ea typeface="Verdana"/>
                <a:cs typeface="Verdana"/>
                <a:sym typeface="Verdana"/>
              </a:defRPr>
            </a:lvl3pPr>
            <a:lvl4pPr indent="-114300" marL="1600200" marR="0" rtl="0" algn="l">
              <a:spcBef>
                <a:spcPts val="360"/>
              </a:spcBef>
              <a:spcAft>
                <a:spcPts val="0"/>
              </a:spcAft>
              <a:buClr>
                <a:schemeClr val="dk1"/>
              </a:buClr>
              <a:buFont typeface="Noto Sans Symbols"/>
              <a:buChar char="▪"/>
              <a:defRPr b="0" baseline="0" i="0" sz="1800" u="none" cap="none" strike="noStrike">
                <a:solidFill>
                  <a:schemeClr val="lt1"/>
                </a:solidFill>
                <a:latin typeface="Verdana"/>
                <a:ea typeface="Verdana"/>
                <a:cs typeface="Verdana"/>
                <a:sym typeface="Verdana"/>
              </a:defRPr>
            </a:lvl4pPr>
            <a:lvl5pPr indent="-137160" marL="2057400" marR="0" rtl="0" algn="l">
              <a:spcBef>
                <a:spcPts val="360"/>
              </a:spcBef>
              <a:spcAft>
                <a:spcPts val="0"/>
              </a:spcAft>
              <a:buClr>
                <a:schemeClr val="lt2"/>
              </a:buClr>
              <a:buFont typeface="Noto Sans Symbols"/>
              <a:buChar char="▪"/>
              <a:defRPr b="0" baseline="0" i="0" sz="1800" u="none" cap="none" strike="noStrike">
                <a:solidFill>
                  <a:schemeClr val="lt1"/>
                </a:solidFill>
                <a:latin typeface="Verdana"/>
                <a:ea typeface="Verdana"/>
                <a:cs typeface="Verdana"/>
                <a:sym typeface="Verdana"/>
              </a:defRPr>
            </a:lvl5pPr>
            <a:lvl6pPr indent="-137160" marL="2514600" marR="0" rtl="0" algn="l">
              <a:spcBef>
                <a:spcPts val="360"/>
              </a:spcBef>
              <a:spcAft>
                <a:spcPts val="0"/>
              </a:spcAft>
              <a:buClr>
                <a:schemeClr val="lt2"/>
              </a:buClr>
              <a:buFont typeface="Noto Sans Symbols"/>
              <a:buChar char="▪"/>
              <a:defRPr b="0" baseline="0" i="0" sz="1800" u="none" cap="none" strike="noStrike">
                <a:solidFill>
                  <a:schemeClr val="lt1"/>
                </a:solidFill>
                <a:latin typeface="Verdana"/>
                <a:ea typeface="Verdana"/>
                <a:cs typeface="Verdana"/>
                <a:sym typeface="Verdana"/>
              </a:defRPr>
            </a:lvl6pPr>
            <a:lvl7pPr indent="-137160" marL="2971800" marR="0" rtl="0" algn="l">
              <a:spcBef>
                <a:spcPts val="360"/>
              </a:spcBef>
              <a:spcAft>
                <a:spcPts val="0"/>
              </a:spcAft>
              <a:buClr>
                <a:schemeClr val="lt2"/>
              </a:buClr>
              <a:buFont typeface="Noto Sans Symbols"/>
              <a:buChar char="▪"/>
              <a:defRPr b="0" baseline="0" i="0" sz="1800" u="none" cap="none" strike="noStrike">
                <a:solidFill>
                  <a:schemeClr val="lt1"/>
                </a:solidFill>
                <a:latin typeface="Verdana"/>
                <a:ea typeface="Verdana"/>
                <a:cs typeface="Verdana"/>
                <a:sym typeface="Verdana"/>
              </a:defRPr>
            </a:lvl7pPr>
            <a:lvl8pPr indent="-137159" marL="3429000" marR="0" rtl="0" algn="l">
              <a:spcBef>
                <a:spcPts val="360"/>
              </a:spcBef>
              <a:spcAft>
                <a:spcPts val="0"/>
              </a:spcAft>
              <a:buClr>
                <a:schemeClr val="lt2"/>
              </a:buClr>
              <a:buFont typeface="Noto Sans Symbols"/>
              <a:buChar char="▪"/>
              <a:defRPr b="0" baseline="0" i="0" sz="1800" u="none" cap="none" strike="noStrike">
                <a:solidFill>
                  <a:schemeClr val="lt1"/>
                </a:solidFill>
                <a:latin typeface="Verdana"/>
                <a:ea typeface="Verdana"/>
                <a:cs typeface="Verdana"/>
                <a:sym typeface="Verdana"/>
              </a:defRPr>
            </a:lvl8pPr>
            <a:lvl9pPr indent="-137159" marL="3886200" marR="0" rtl="0" algn="l">
              <a:spcBef>
                <a:spcPts val="360"/>
              </a:spcBef>
              <a:spcAft>
                <a:spcPts val="0"/>
              </a:spcAft>
              <a:buClr>
                <a:schemeClr val="lt2"/>
              </a:buClr>
              <a:buFont typeface="Noto Sans Symbols"/>
              <a:buChar char="▪"/>
              <a:defRPr b="0" baseline="0" i="0" sz="1800" u="none" cap="none" strike="noStrike">
                <a:solidFill>
                  <a:schemeClr val="lt1"/>
                </a:solidFill>
                <a:latin typeface="Verdana"/>
                <a:ea typeface="Verdana"/>
                <a:cs typeface="Verdana"/>
                <a:sym typeface="Verdana"/>
              </a:defRPr>
            </a:lvl9pPr>
          </a:lstStyle>
          <a:p/>
        </p:txBody>
      </p:sp>
      <p:sp>
        <p:nvSpPr>
          <p:cNvPr id="17" name="Shape 17"/>
          <p:cNvSpPr txBox="1"/>
          <p:nvPr>
            <p:ph idx="10" type="dt"/>
          </p:nvPr>
        </p:nvSpPr>
        <p:spPr>
          <a:xfrm>
            <a:off x="457200" y="6248400"/>
            <a:ext cx="2133599"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18" name="Shape 18"/>
          <p:cNvSpPr txBox="1"/>
          <p:nvPr>
            <p:ph idx="11" type="ftr"/>
          </p:nvPr>
        </p:nvSpPr>
        <p:spPr>
          <a:xfrm>
            <a:off x="3124200" y="6248400"/>
            <a:ext cx="2895600"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19" name="Shape 19"/>
          <p:cNvSpPr txBox="1"/>
          <p:nvPr>
            <p:ph idx="12" type="sldNum"/>
          </p:nvPr>
        </p:nvSpPr>
        <p:spPr>
          <a:xfrm>
            <a:off x="6553200" y="6248400"/>
            <a:ext cx="2133599" cy="4572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lt1"/>
              </a:buClr>
              <a:buSzPct val="25000"/>
              <a:buFont typeface="Verdana"/>
              <a:buNone/>
            </a:pPr>
            <a:fld id="{00000000-1234-1234-1234-123412341234}" type="slidenum">
              <a:rPr b="0" baseline="0" i="0" lang="en-US" sz="1000" u="none" cap="none" strike="noStrike">
                <a:solidFill>
                  <a:schemeClr val="lt1"/>
                </a:solidFill>
                <a:latin typeface="Verdana"/>
                <a:ea typeface="Verdana"/>
                <a:cs typeface="Verdana"/>
                <a:sym typeface="Verdana"/>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83" name="Shape 83"/>
        <p:cNvGrpSpPr/>
        <p:nvPr/>
      </p:nvGrpSpPr>
      <p:grpSpPr>
        <a:xfrm>
          <a:off x="0" y="0"/>
          <a:ext cx="0" cy="0"/>
          <a:chOff x="0" y="0"/>
          <a:chExt cx="0" cy="0"/>
        </a:xfrm>
      </p:grpSpPr>
      <p:sp>
        <p:nvSpPr>
          <p:cNvPr id="84" name="Shape 84"/>
          <p:cNvSpPr txBox="1"/>
          <p:nvPr>
            <p:ph type="title"/>
          </p:nvPr>
        </p:nvSpPr>
        <p:spPr>
          <a:xfrm>
            <a:off x="1792288" y="4800600"/>
            <a:ext cx="5486399" cy="566737"/>
          </a:xfrm>
          <a:prstGeom prst="rect">
            <a:avLst/>
          </a:prstGeom>
          <a:noFill/>
          <a:ln>
            <a:noFill/>
          </a:ln>
        </p:spPr>
        <p:txBody>
          <a:bodyPr anchorCtr="0" anchor="b" bIns="91425" lIns="91425" rIns="91425" tIns="91425"/>
          <a:lstStyle>
            <a:lvl1pPr rtl="0" algn="l">
              <a:spcBef>
                <a:spcPts val="0"/>
              </a:spcBef>
              <a:defRPr b="1" sz="2000"/>
            </a:lvl1pPr>
            <a:lvl2pPr rtl="0">
              <a:spcBef>
                <a:spcPts val="0"/>
              </a:spcBef>
              <a:defRPr sz="4400">
                <a:solidFill>
                  <a:schemeClr val="lt2"/>
                </a:solidFill>
                <a:latin typeface="Garamond"/>
                <a:ea typeface="Garamond"/>
                <a:cs typeface="Garamond"/>
                <a:sym typeface="Garamond"/>
              </a:defRPr>
            </a:lvl2pPr>
            <a:lvl3pPr rtl="0">
              <a:spcBef>
                <a:spcPts val="0"/>
              </a:spcBef>
              <a:defRPr sz="4400">
                <a:solidFill>
                  <a:schemeClr val="lt2"/>
                </a:solidFill>
                <a:latin typeface="Garamond"/>
                <a:ea typeface="Garamond"/>
                <a:cs typeface="Garamond"/>
                <a:sym typeface="Garamond"/>
              </a:defRPr>
            </a:lvl3pPr>
            <a:lvl4pPr rtl="0">
              <a:spcBef>
                <a:spcPts val="0"/>
              </a:spcBef>
              <a:defRPr sz="4400">
                <a:solidFill>
                  <a:schemeClr val="lt2"/>
                </a:solidFill>
                <a:latin typeface="Garamond"/>
                <a:ea typeface="Garamond"/>
                <a:cs typeface="Garamond"/>
                <a:sym typeface="Garamond"/>
              </a:defRPr>
            </a:lvl4pPr>
            <a:lvl5pPr rtl="0">
              <a:spcBef>
                <a:spcPts val="0"/>
              </a:spcBef>
              <a:defRPr sz="4400">
                <a:solidFill>
                  <a:schemeClr val="lt2"/>
                </a:solidFill>
                <a:latin typeface="Garamond"/>
                <a:ea typeface="Garamond"/>
                <a:cs typeface="Garamond"/>
                <a:sym typeface="Garamond"/>
              </a:defRPr>
            </a:lvl5pPr>
            <a:lvl6pPr rtl="0">
              <a:spcBef>
                <a:spcPts val="0"/>
              </a:spcBef>
              <a:defRPr sz="4400">
                <a:solidFill>
                  <a:schemeClr val="lt2"/>
                </a:solidFill>
                <a:latin typeface="Garamond"/>
                <a:ea typeface="Garamond"/>
                <a:cs typeface="Garamond"/>
                <a:sym typeface="Garamond"/>
              </a:defRPr>
            </a:lvl6pPr>
            <a:lvl7pPr rtl="0">
              <a:spcBef>
                <a:spcPts val="0"/>
              </a:spcBef>
              <a:defRPr sz="4400">
                <a:solidFill>
                  <a:schemeClr val="lt2"/>
                </a:solidFill>
                <a:latin typeface="Garamond"/>
                <a:ea typeface="Garamond"/>
                <a:cs typeface="Garamond"/>
                <a:sym typeface="Garamond"/>
              </a:defRPr>
            </a:lvl7pPr>
            <a:lvl8pPr rtl="0">
              <a:spcBef>
                <a:spcPts val="0"/>
              </a:spcBef>
              <a:defRPr sz="4400">
                <a:solidFill>
                  <a:schemeClr val="lt2"/>
                </a:solidFill>
                <a:latin typeface="Garamond"/>
                <a:ea typeface="Garamond"/>
                <a:cs typeface="Garamond"/>
                <a:sym typeface="Garamond"/>
              </a:defRPr>
            </a:lvl8pPr>
            <a:lvl9pPr rtl="0">
              <a:spcBef>
                <a:spcPts val="0"/>
              </a:spcBef>
              <a:defRPr sz="4400">
                <a:solidFill>
                  <a:schemeClr val="lt2"/>
                </a:solidFill>
                <a:latin typeface="Garamond"/>
                <a:ea typeface="Garamond"/>
                <a:cs typeface="Garamond"/>
                <a:sym typeface="Garamond"/>
              </a:defRPr>
            </a:lvl9pPr>
          </a:lstStyle>
          <a:p/>
        </p:txBody>
      </p:sp>
      <p:sp>
        <p:nvSpPr>
          <p:cNvPr id="85" name="Shape 85"/>
          <p:cNvSpPr/>
          <p:nvPr>
            <p:ph idx="2" type="pic"/>
          </p:nvPr>
        </p:nvSpPr>
        <p:spPr>
          <a:xfrm>
            <a:off x="1792288" y="612775"/>
            <a:ext cx="5486399" cy="41148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buClr>
                <a:schemeClr val="lt1"/>
              </a:buClr>
              <a:buFont typeface="Verdana"/>
              <a:buNone/>
              <a:defRPr b="0" baseline="0" i="0" sz="32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buClr>
                <a:schemeClr val="lt1"/>
              </a:buClr>
              <a:buFont typeface="Verdana"/>
              <a:buNone/>
              <a:defRPr b="0" baseline="0" i="0" sz="2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buClr>
                <a:schemeClr val="lt1"/>
              </a:buClr>
              <a:buFont typeface="Verdana"/>
              <a:buNone/>
              <a:defRPr b="0" baseline="0" i="0" sz="24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buClr>
                <a:schemeClr val="lt1"/>
              </a:buClr>
              <a:buFont typeface="Verdana"/>
              <a:buNone/>
              <a:defRPr b="0" baseline="0" i="0" sz="20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buClr>
                <a:schemeClr val="lt1"/>
              </a:buClr>
              <a:buFont typeface="Verdana"/>
              <a:buNone/>
              <a:defRPr b="0" baseline="0" i="0" sz="20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buClr>
                <a:schemeClr val="lt1"/>
              </a:buClr>
              <a:buFont typeface="Verdana"/>
              <a:buNone/>
              <a:defRPr b="0" baseline="0" i="0" sz="2000" u="none" cap="none" strike="noStrike">
                <a:solidFill>
                  <a:schemeClr val="lt1"/>
                </a:solidFill>
                <a:latin typeface="Verdana"/>
                <a:ea typeface="Verdana"/>
                <a:cs typeface="Verdana"/>
                <a:sym typeface="Verdana"/>
              </a:defRPr>
            </a:lvl6pPr>
            <a:lvl7pPr indent="0" marL="2743200" marR="0" rtl="0" algn="l">
              <a:lnSpc>
                <a:spcPct val="100000"/>
              </a:lnSpc>
              <a:spcBef>
                <a:spcPts val="0"/>
              </a:spcBef>
              <a:spcAft>
                <a:spcPts val="0"/>
              </a:spcAft>
              <a:buClr>
                <a:schemeClr val="lt1"/>
              </a:buClr>
              <a:buFont typeface="Verdana"/>
              <a:buNone/>
              <a:defRPr b="0" baseline="0" i="0" sz="2000" u="none" cap="none" strike="noStrike">
                <a:solidFill>
                  <a:schemeClr val="lt1"/>
                </a:solidFill>
                <a:latin typeface="Verdana"/>
                <a:ea typeface="Verdana"/>
                <a:cs typeface="Verdana"/>
                <a:sym typeface="Verdana"/>
              </a:defRPr>
            </a:lvl7pPr>
            <a:lvl8pPr indent="0" marL="3200400" marR="0" rtl="0" algn="l">
              <a:lnSpc>
                <a:spcPct val="100000"/>
              </a:lnSpc>
              <a:spcBef>
                <a:spcPts val="0"/>
              </a:spcBef>
              <a:spcAft>
                <a:spcPts val="0"/>
              </a:spcAft>
              <a:buClr>
                <a:schemeClr val="lt1"/>
              </a:buClr>
              <a:buFont typeface="Verdana"/>
              <a:buNone/>
              <a:defRPr b="0" baseline="0" i="0" sz="2000" u="none" cap="none" strike="noStrike">
                <a:solidFill>
                  <a:schemeClr val="lt1"/>
                </a:solidFill>
                <a:latin typeface="Verdana"/>
                <a:ea typeface="Verdana"/>
                <a:cs typeface="Verdana"/>
                <a:sym typeface="Verdana"/>
              </a:defRPr>
            </a:lvl8pPr>
            <a:lvl9pPr indent="0" marL="3657600" marR="0" rtl="0" algn="l">
              <a:lnSpc>
                <a:spcPct val="100000"/>
              </a:lnSpc>
              <a:spcBef>
                <a:spcPts val="0"/>
              </a:spcBef>
              <a:spcAft>
                <a:spcPts val="0"/>
              </a:spcAft>
              <a:buClr>
                <a:schemeClr val="lt1"/>
              </a:buClr>
              <a:buFont typeface="Verdana"/>
              <a:buNone/>
              <a:defRPr b="0" baseline="0" i="0" sz="2000" u="none" cap="none" strike="noStrike">
                <a:solidFill>
                  <a:schemeClr val="lt1"/>
                </a:solidFill>
                <a:latin typeface="Verdana"/>
                <a:ea typeface="Verdana"/>
                <a:cs typeface="Verdana"/>
                <a:sym typeface="Verdana"/>
              </a:defRPr>
            </a:lvl9pPr>
          </a:lstStyle>
          <a:p/>
        </p:txBody>
      </p:sp>
      <p:sp>
        <p:nvSpPr>
          <p:cNvPr id="86" name="Shape 86"/>
          <p:cNvSpPr txBox="1"/>
          <p:nvPr>
            <p:ph idx="1" type="body"/>
          </p:nvPr>
        </p:nvSpPr>
        <p:spPr>
          <a:xfrm>
            <a:off x="1792288" y="5367337"/>
            <a:ext cx="5486399" cy="804861"/>
          </a:xfrm>
          <a:prstGeom prst="rect">
            <a:avLst/>
          </a:prstGeom>
          <a:noFill/>
          <a:ln>
            <a:noFill/>
          </a:ln>
        </p:spPr>
        <p:txBody>
          <a:bodyPr anchorCtr="0" anchor="t" bIns="91425" lIns="91425" rIns="91425" tIns="91425"/>
          <a:lstStyle>
            <a:lvl1pPr indent="0" marL="0" rtl="0">
              <a:spcBef>
                <a:spcPts val="0"/>
              </a:spcBef>
              <a:buFont typeface="Verdana"/>
              <a:buNone/>
              <a:defRPr sz="1400"/>
            </a:lvl1pPr>
            <a:lvl2pPr indent="0" marL="457200" rtl="0">
              <a:spcBef>
                <a:spcPts val="0"/>
              </a:spcBef>
              <a:buFont typeface="Verdana"/>
              <a:buNone/>
              <a:defRPr sz="1200"/>
            </a:lvl2pPr>
            <a:lvl3pPr indent="0" marL="914400" rtl="0">
              <a:spcBef>
                <a:spcPts val="0"/>
              </a:spcBef>
              <a:buFont typeface="Verdana"/>
              <a:buNone/>
              <a:defRPr sz="1000"/>
            </a:lvl3pPr>
            <a:lvl4pPr indent="0" marL="1371600" rtl="0">
              <a:spcBef>
                <a:spcPts val="0"/>
              </a:spcBef>
              <a:buFont typeface="Verdana"/>
              <a:buNone/>
              <a:defRPr sz="900"/>
            </a:lvl4pPr>
            <a:lvl5pPr indent="0" marL="1828800" rtl="0">
              <a:spcBef>
                <a:spcPts val="0"/>
              </a:spcBef>
              <a:buFont typeface="Verdana"/>
              <a:buNone/>
              <a:defRPr sz="900"/>
            </a:lvl5pPr>
            <a:lvl6pPr indent="0" marL="2286000" rtl="0">
              <a:spcBef>
                <a:spcPts val="0"/>
              </a:spcBef>
              <a:buFont typeface="Verdana"/>
              <a:buNone/>
              <a:defRPr sz="900"/>
            </a:lvl6pPr>
            <a:lvl7pPr indent="0" marL="2743200" rtl="0">
              <a:spcBef>
                <a:spcPts val="0"/>
              </a:spcBef>
              <a:buFont typeface="Verdana"/>
              <a:buNone/>
              <a:defRPr sz="900"/>
            </a:lvl7pPr>
            <a:lvl8pPr indent="0" marL="3200400" rtl="0">
              <a:spcBef>
                <a:spcPts val="0"/>
              </a:spcBef>
              <a:buFont typeface="Verdana"/>
              <a:buNone/>
              <a:defRPr sz="900"/>
            </a:lvl8pPr>
            <a:lvl9pPr indent="0" marL="3657600" rtl="0">
              <a:spcBef>
                <a:spcPts val="0"/>
              </a:spcBef>
              <a:buFont typeface="Verdana"/>
              <a:buNone/>
              <a:defRPr sz="900"/>
            </a:lvl9pPr>
          </a:lstStyle>
          <a:p/>
        </p:txBody>
      </p:sp>
      <p:sp>
        <p:nvSpPr>
          <p:cNvPr id="87" name="Shape 87"/>
          <p:cNvSpPr txBox="1"/>
          <p:nvPr>
            <p:ph idx="10" type="dt"/>
          </p:nvPr>
        </p:nvSpPr>
        <p:spPr>
          <a:xfrm>
            <a:off x="457200" y="6248400"/>
            <a:ext cx="2133599"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88" name="Shape 88"/>
          <p:cNvSpPr txBox="1"/>
          <p:nvPr>
            <p:ph idx="11" type="ftr"/>
          </p:nvPr>
        </p:nvSpPr>
        <p:spPr>
          <a:xfrm>
            <a:off x="3124200" y="6248400"/>
            <a:ext cx="2895600"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89" name="Shape 89"/>
          <p:cNvSpPr txBox="1"/>
          <p:nvPr>
            <p:ph idx="12" type="sldNum"/>
          </p:nvPr>
        </p:nvSpPr>
        <p:spPr>
          <a:xfrm>
            <a:off x="6553200" y="6248400"/>
            <a:ext cx="2133599" cy="4572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lt1"/>
              </a:buClr>
              <a:buSzPct val="25000"/>
              <a:buFont typeface="Verdana"/>
              <a:buNone/>
            </a:pPr>
            <a:fld id="{00000000-1234-1234-1234-123412341234}" type="slidenum">
              <a:rPr b="0" baseline="0" i="0" lang="en-US" sz="1000" u="none" cap="none" strike="noStrike">
                <a:solidFill>
                  <a:schemeClr val="lt1"/>
                </a:solidFill>
                <a:latin typeface="Verdana"/>
                <a:ea typeface="Verdana"/>
                <a:cs typeface="Verdana"/>
                <a:sym typeface="Verdana"/>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90" name="Shape 90"/>
        <p:cNvGrpSpPr/>
        <p:nvPr/>
      </p:nvGrpSpPr>
      <p:grpSpPr>
        <a:xfrm>
          <a:off x="0" y="0"/>
          <a:ext cx="0" cy="0"/>
          <a:chOff x="0" y="0"/>
          <a:chExt cx="0" cy="0"/>
        </a:xfrm>
      </p:grpSpPr>
      <p:sp>
        <p:nvSpPr>
          <p:cNvPr id="91" name="Shape 91"/>
          <p:cNvSpPr txBox="1"/>
          <p:nvPr>
            <p:ph type="title"/>
          </p:nvPr>
        </p:nvSpPr>
        <p:spPr>
          <a:xfrm>
            <a:off x="457200" y="273050"/>
            <a:ext cx="3008313" cy="1162049"/>
          </a:xfrm>
          <a:prstGeom prst="rect">
            <a:avLst/>
          </a:prstGeom>
          <a:noFill/>
          <a:ln>
            <a:noFill/>
          </a:ln>
        </p:spPr>
        <p:txBody>
          <a:bodyPr anchorCtr="0" anchor="b" bIns="91425" lIns="91425" rIns="91425" tIns="91425"/>
          <a:lstStyle>
            <a:lvl1pPr rtl="0" algn="l">
              <a:spcBef>
                <a:spcPts val="0"/>
              </a:spcBef>
              <a:defRPr b="1" sz="2000"/>
            </a:lvl1pPr>
            <a:lvl2pPr rtl="0">
              <a:spcBef>
                <a:spcPts val="0"/>
              </a:spcBef>
              <a:defRPr sz="4400">
                <a:solidFill>
                  <a:schemeClr val="lt2"/>
                </a:solidFill>
                <a:latin typeface="Garamond"/>
                <a:ea typeface="Garamond"/>
                <a:cs typeface="Garamond"/>
                <a:sym typeface="Garamond"/>
              </a:defRPr>
            </a:lvl2pPr>
            <a:lvl3pPr rtl="0">
              <a:spcBef>
                <a:spcPts val="0"/>
              </a:spcBef>
              <a:defRPr sz="4400">
                <a:solidFill>
                  <a:schemeClr val="lt2"/>
                </a:solidFill>
                <a:latin typeface="Garamond"/>
                <a:ea typeface="Garamond"/>
                <a:cs typeface="Garamond"/>
                <a:sym typeface="Garamond"/>
              </a:defRPr>
            </a:lvl3pPr>
            <a:lvl4pPr rtl="0">
              <a:spcBef>
                <a:spcPts val="0"/>
              </a:spcBef>
              <a:defRPr sz="4400">
                <a:solidFill>
                  <a:schemeClr val="lt2"/>
                </a:solidFill>
                <a:latin typeface="Garamond"/>
                <a:ea typeface="Garamond"/>
                <a:cs typeface="Garamond"/>
                <a:sym typeface="Garamond"/>
              </a:defRPr>
            </a:lvl4pPr>
            <a:lvl5pPr rtl="0">
              <a:spcBef>
                <a:spcPts val="0"/>
              </a:spcBef>
              <a:defRPr sz="4400">
                <a:solidFill>
                  <a:schemeClr val="lt2"/>
                </a:solidFill>
                <a:latin typeface="Garamond"/>
                <a:ea typeface="Garamond"/>
                <a:cs typeface="Garamond"/>
                <a:sym typeface="Garamond"/>
              </a:defRPr>
            </a:lvl5pPr>
            <a:lvl6pPr rtl="0">
              <a:spcBef>
                <a:spcPts val="0"/>
              </a:spcBef>
              <a:defRPr sz="4400">
                <a:solidFill>
                  <a:schemeClr val="lt2"/>
                </a:solidFill>
                <a:latin typeface="Garamond"/>
                <a:ea typeface="Garamond"/>
                <a:cs typeface="Garamond"/>
                <a:sym typeface="Garamond"/>
              </a:defRPr>
            </a:lvl6pPr>
            <a:lvl7pPr rtl="0">
              <a:spcBef>
                <a:spcPts val="0"/>
              </a:spcBef>
              <a:defRPr sz="4400">
                <a:solidFill>
                  <a:schemeClr val="lt2"/>
                </a:solidFill>
                <a:latin typeface="Garamond"/>
                <a:ea typeface="Garamond"/>
                <a:cs typeface="Garamond"/>
                <a:sym typeface="Garamond"/>
              </a:defRPr>
            </a:lvl7pPr>
            <a:lvl8pPr rtl="0">
              <a:spcBef>
                <a:spcPts val="0"/>
              </a:spcBef>
              <a:defRPr sz="4400">
                <a:solidFill>
                  <a:schemeClr val="lt2"/>
                </a:solidFill>
                <a:latin typeface="Garamond"/>
                <a:ea typeface="Garamond"/>
                <a:cs typeface="Garamond"/>
                <a:sym typeface="Garamond"/>
              </a:defRPr>
            </a:lvl8pPr>
            <a:lvl9pPr rtl="0">
              <a:spcBef>
                <a:spcPts val="0"/>
              </a:spcBef>
              <a:defRPr sz="4400">
                <a:solidFill>
                  <a:schemeClr val="lt2"/>
                </a:solidFill>
                <a:latin typeface="Garamond"/>
                <a:ea typeface="Garamond"/>
                <a:cs typeface="Garamond"/>
                <a:sym typeface="Garamond"/>
              </a:defRPr>
            </a:lvl9pPr>
          </a:lstStyle>
          <a:p/>
        </p:txBody>
      </p:sp>
      <p:sp>
        <p:nvSpPr>
          <p:cNvPr id="92" name="Shape 92"/>
          <p:cNvSpPr txBox="1"/>
          <p:nvPr>
            <p:ph idx="1" type="body"/>
          </p:nvPr>
        </p:nvSpPr>
        <p:spPr>
          <a:xfrm>
            <a:off x="3575050" y="273050"/>
            <a:ext cx="5111750" cy="5853112"/>
          </a:xfrm>
          <a:prstGeom prst="rect">
            <a:avLst/>
          </a:prstGeom>
          <a:noFill/>
          <a:ln>
            <a:noFill/>
          </a:ln>
        </p:spPr>
        <p:txBody>
          <a:bodyPr anchorCtr="0" anchor="t" bIns="91425" lIns="91425" rIns="91425" tIns="91425"/>
          <a:lstStyle>
            <a:lvl1pPr rtl="0">
              <a:spcBef>
                <a:spcPts val="0"/>
              </a:spcBef>
              <a:defRPr sz="3200"/>
            </a:lvl1pPr>
            <a:lvl2pPr rtl="0">
              <a:spcBef>
                <a:spcPts val="0"/>
              </a:spcBef>
              <a:defRPr sz="2800"/>
            </a:lvl2pPr>
            <a:lvl3pPr rtl="0">
              <a:spcBef>
                <a:spcPts val="0"/>
              </a:spcBef>
              <a:defRPr sz="2400"/>
            </a:lvl3pPr>
            <a:lvl4pPr rtl="0">
              <a:spcBef>
                <a:spcPts val="0"/>
              </a:spcBef>
              <a:defRPr sz="2000"/>
            </a:lvl4pPr>
            <a:lvl5pPr rtl="0">
              <a:spcBef>
                <a:spcPts val="0"/>
              </a:spcBef>
              <a:defRPr sz="2000"/>
            </a:lvl5pPr>
            <a:lvl6pPr rtl="0">
              <a:spcBef>
                <a:spcPts val="0"/>
              </a:spcBef>
              <a:defRPr sz="2000"/>
            </a:lvl6pPr>
            <a:lvl7pPr rtl="0">
              <a:spcBef>
                <a:spcPts val="0"/>
              </a:spcBef>
              <a:defRPr sz="2000"/>
            </a:lvl7pPr>
            <a:lvl8pPr rtl="0">
              <a:spcBef>
                <a:spcPts val="0"/>
              </a:spcBef>
              <a:defRPr sz="2000"/>
            </a:lvl8pPr>
            <a:lvl9pPr rtl="0">
              <a:spcBef>
                <a:spcPts val="0"/>
              </a:spcBef>
              <a:defRPr sz="2000"/>
            </a:lvl9pPr>
          </a:lstStyle>
          <a:p/>
        </p:txBody>
      </p:sp>
      <p:sp>
        <p:nvSpPr>
          <p:cNvPr id="93" name="Shape 93"/>
          <p:cNvSpPr txBox="1"/>
          <p:nvPr>
            <p:ph idx="2" type="body"/>
          </p:nvPr>
        </p:nvSpPr>
        <p:spPr>
          <a:xfrm>
            <a:off x="457200" y="1435100"/>
            <a:ext cx="3008313" cy="4691063"/>
          </a:xfrm>
          <a:prstGeom prst="rect">
            <a:avLst/>
          </a:prstGeom>
          <a:noFill/>
          <a:ln>
            <a:noFill/>
          </a:ln>
        </p:spPr>
        <p:txBody>
          <a:bodyPr anchorCtr="0" anchor="t" bIns="91425" lIns="91425" rIns="91425" tIns="91425"/>
          <a:lstStyle>
            <a:lvl1pPr indent="0" marL="0" rtl="0">
              <a:spcBef>
                <a:spcPts val="0"/>
              </a:spcBef>
              <a:buFont typeface="Verdana"/>
              <a:buNone/>
              <a:defRPr sz="1400"/>
            </a:lvl1pPr>
            <a:lvl2pPr indent="0" marL="457200" rtl="0">
              <a:spcBef>
                <a:spcPts val="0"/>
              </a:spcBef>
              <a:buFont typeface="Verdana"/>
              <a:buNone/>
              <a:defRPr sz="1200"/>
            </a:lvl2pPr>
            <a:lvl3pPr indent="0" marL="914400" rtl="0">
              <a:spcBef>
                <a:spcPts val="0"/>
              </a:spcBef>
              <a:buFont typeface="Verdana"/>
              <a:buNone/>
              <a:defRPr sz="1000"/>
            </a:lvl3pPr>
            <a:lvl4pPr indent="0" marL="1371600" rtl="0">
              <a:spcBef>
                <a:spcPts val="0"/>
              </a:spcBef>
              <a:buFont typeface="Verdana"/>
              <a:buNone/>
              <a:defRPr sz="900"/>
            </a:lvl4pPr>
            <a:lvl5pPr indent="0" marL="1828800" rtl="0">
              <a:spcBef>
                <a:spcPts val="0"/>
              </a:spcBef>
              <a:buFont typeface="Verdana"/>
              <a:buNone/>
              <a:defRPr sz="900"/>
            </a:lvl5pPr>
            <a:lvl6pPr indent="0" marL="2286000" rtl="0">
              <a:spcBef>
                <a:spcPts val="0"/>
              </a:spcBef>
              <a:buFont typeface="Verdana"/>
              <a:buNone/>
              <a:defRPr sz="900"/>
            </a:lvl6pPr>
            <a:lvl7pPr indent="0" marL="2743200" rtl="0">
              <a:spcBef>
                <a:spcPts val="0"/>
              </a:spcBef>
              <a:buFont typeface="Verdana"/>
              <a:buNone/>
              <a:defRPr sz="900"/>
            </a:lvl7pPr>
            <a:lvl8pPr indent="0" marL="3200400" rtl="0">
              <a:spcBef>
                <a:spcPts val="0"/>
              </a:spcBef>
              <a:buFont typeface="Verdana"/>
              <a:buNone/>
              <a:defRPr sz="900"/>
            </a:lvl8pPr>
            <a:lvl9pPr indent="0" marL="3657600" rtl="0">
              <a:spcBef>
                <a:spcPts val="0"/>
              </a:spcBef>
              <a:buFont typeface="Verdana"/>
              <a:buNone/>
              <a:defRPr sz="900"/>
            </a:lvl9pPr>
          </a:lstStyle>
          <a:p/>
        </p:txBody>
      </p:sp>
      <p:sp>
        <p:nvSpPr>
          <p:cNvPr id="94" name="Shape 94"/>
          <p:cNvSpPr txBox="1"/>
          <p:nvPr>
            <p:ph idx="10" type="dt"/>
          </p:nvPr>
        </p:nvSpPr>
        <p:spPr>
          <a:xfrm>
            <a:off x="457200" y="6248400"/>
            <a:ext cx="2133599"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95" name="Shape 95"/>
          <p:cNvSpPr txBox="1"/>
          <p:nvPr>
            <p:ph idx="11" type="ftr"/>
          </p:nvPr>
        </p:nvSpPr>
        <p:spPr>
          <a:xfrm>
            <a:off x="3124200" y="6248400"/>
            <a:ext cx="2895600"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96" name="Shape 96"/>
          <p:cNvSpPr txBox="1"/>
          <p:nvPr>
            <p:ph idx="12" type="sldNum"/>
          </p:nvPr>
        </p:nvSpPr>
        <p:spPr>
          <a:xfrm>
            <a:off x="6553200" y="6248400"/>
            <a:ext cx="2133599" cy="4572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lt1"/>
              </a:buClr>
              <a:buSzPct val="25000"/>
              <a:buFont typeface="Verdana"/>
              <a:buNone/>
            </a:pPr>
            <a:fld id="{00000000-1234-1234-1234-123412341234}" type="slidenum">
              <a:rPr b="0" baseline="0" i="0" lang="en-US" sz="1000" u="none" cap="none" strike="noStrike">
                <a:solidFill>
                  <a:schemeClr val="lt1"/>
                </a:solidFill>
                <a:latin typeface="Verdana"/>
                <a:ea typeface="Verdana"/>
                <a:cs typeface="Verdana"/>
                <a:sym typeface="Verdana"/>
              </a:rPr>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97" name="Shape 97"/>
        <p:cNvGrpSpPr/>
        <p:nvPr/>
      </p:nvGrpSpPr>
      <p:grpSpPr>
        <a:xfrm>
          <a:off x="0" y="0"/>
          <a:ext cx="0" cy="0"/>
          <a:chOff x="0" y="0"/>
          <a:chExt cx="0" cy="0"/>
        </a:xfrm>
      </p:grpSpPr>
      <p:sp>
        <p:nvSpPr>
          <p:cNvPr id="98" name="Shape 98"/>
          <p:cNvSpPr txBox="1"/>
          <p:nvPr>
            <p:ph type="title"/>
          </p:nvPr>
        </p:nvSpPr>
        <p:spPr>
          <a:xfrm>
            <a:off x="457200" y="274637"/>
            <a:ext cx="8229600" cy="1143000"/>
          </a:xfrm>
          <a:prstGeom prst="rect">
            <a:avLst/>
          </a:prstGeom>
          <a:noFill/>
          <a:ln>
            <a:noFill/>
          </a:ln>
        </p:spPr>
        <p:txBody>
          <a:bodyPr anchorCtr="0" anchor="b" bIns="91425" lIns="91425" rIns="91425" tIns="91425"/>
          <a:lstStyle>
            <a:lvl1pPr rtl="0">
              <a:spcBef>
                <a:spcPts val="0"/>
              </a:spcBef>
              <a:defRPr/>
            </a:lvl1pPr>
            <a:lvl2pPr rtl="0">
              <a:spcBef>
                <a:spcPts val="0"/>
              </a:spcBef>
              <a:defRPr sz="4400">
                <a:solidFill>
                  <a:schemeClr val="lt2"/>
                </a:solidFill>
                <a:latin typeface="Garamond"/>
                <a:ea typeface="Garamond"/>
                <a:cs typeface="Garamond"/>
                <a:sym typeface="Garamond"/>
              </a:defRPr>
            </a:lvl2pPr>
            <a:lvl3pPr rtl="0">
              <a:spcBef>
                <a:spcPts val="0"/>
              </a:spcBef>
              <a:defRPr sz="4400">
                <a:solidFill>
                  <a:schemeClr val="lt2"/>
                </a:solidFill>
                <a:latin typeface="Garamond"/>
                <a:ea typeface="Garamond"/>
                <a:cs typeface="Garamond"/>
                <a:sym typeface="Garamond"/>
              </a:defRPr>
            </a:lvl3pPr>
            <a:lvl4pPr rtl="0">
              <a:spcBef>
                <a:spcPts val="0"/>
              </a:spcBef>
              <a:defRPr sz="4400">
                <a:solidFill>
                  <a:schemeClr val="lt2"/>
                </a:solidFill>
                <a:latin typeface="Garamond"/>
                <a:ea typeface="Garamond"/>
                <a:cs typeface="Garamond"/>
                <a:sym typeface="Garamond"/>
              </a:defRPr>
            </a:lvl4pPr>
            <a:lvl5pPr rtl="0">
              <a:spcBef>
                <a:spcPts val="0"/>
              </a:spcBef>
              <a:defRPr sz="4400">
                <a:solidFill>
                  <a:schemeClr val="lt2"/>
                </a:solidFill>
                <a:latin typeface="Garamond"/>
                <a:ea typeface="Garamond"/>
                <a:cs typeface="Garamond"/>
                <a:sym typeface="Garamond"/>
              </a:defRPr>
            </a:lvl5pPr>
            <a:lvl6pPr rtl="0">
              <a:spcBef>
                <a:spcPts val="0"/>
              </a:spcBef>
              <a:defRPr sz="4400">
                <a:solidFill>
                  <a:schemeClr val="lt2"/>
                </a:solidFill>
                <a:latin typeface="Garamond"/>
                <a:ea typeface="Garamond"/>
                <a:cs typeface="Garamond"/>
                <a:sym typeface="Garamond"/>
              </a:defRPr>
            </a:lvl6pPr>
            <a:lvl7pPr rtl="0">
              <a:spcBef>
                <a:spcPts val="0"/>
              </a:spcBef>
              <a:defRPr sz="4400">
                <a:solidFill>
                  <a:schemeClr val="lt2"/>
                </a:solidFill>
                <a:latin typeface="Garamond"/>
                <a:ea typeface="Garamond"/>
                <a:cs typeface="Garamond"/>
                <a:sym typeface="Garamond"/>
              </a:defRPr>
            </a:lvl7pPr>
            <a:lvl8pPr rtl="0">
              <a:spcBef>
                <a:spcPts val="0"/>
              </a:spcBef>
              <a:defRPr sz="4400">
                <a:solidFill>
                  <a:schemeClr val="lt2"/>
                </a:solidFill>
                <a:latin typeface="Garamond"/>
                <a:ea typeface="Garamond"/>
                <a:cs typeface="Garamond"/>
                <a:sym typeface="Garamond"/>
              </a:defRPr>
            </a:lvl8pPr>
            <a:lvl9pPr rtl="0">
              <a:spcBef>
                <a:spcPts val="0"/>
              </a:spcBef>
              <a:defRPr sz="4400">
                <a:solidFill>
                  <a:schemeClr val="lt2"/>
                </a:solidFill>
                <a:latin typeface="Garamond"/>
                <a:ea typeface="Garamond"/>
                <a:cs typeface="Garamond"/>
                <a:sym typeface="Garamond"/>
              </a:defRPr>
            </a:lvl9pPr>
          </a:lstStyle>
          <a:p/>
        </p:txBody>
      </p:sp>
      <p:sp>
        <p:nvSpPr>
          <p:cNvPr id="99" name="Shape 99"/>
          <p:cNvSpPr txBox="1"/>
          <p:nvPr>
            <p:ph idx="1" type="body"/>
          </p:nvPr>
        </p:nvSpPr>
        <p:spPr>
          <a:xfrm>
            <a:off x="457200" y="1535112"/>
            <a:ext cx="4040187" cy="639762"/>
          </a:xfrm>
          <a:prstGeom prst="rect">
            <a:avLst/>
          </a:prstGeom>
          <a:noFill/>
          <a:ln>
            <a:noFill/>
          </a:ln>
        </p:spPr>
        <p:txBody>
          <a:bodyPr anchorCtr="0" anchor="b" bIns="91425" lIns="91425" rIns="91425" tIns="91425"/>
          <a:lstStyle>
            <a:lvl1pPr indent="0" marL="0" rtl="0">
              <a:spcBef>
                <a:spcPts val="0"/>
              </a:spcBef>
              <a:buFont typeface="Verdana"/>
              <a:buNone/>
              <a:defRPr b="1" sz="2400"/>
            </a:lvl1pPr>
            <a:lvl2pPr indent="0" marL="457200" rtl="0">
              <a:spcBef>
                <a:spcPts val="0"/>
              </a:spcBef>
              <a:buFont typeface="Verdana"/>
              <a:buNone/>
              <a:defRPr b="1" sz="2000"/>
            </a:lvl2pPr>
            <a:lvl3pPr indent="0" marL="914400" rtl="0">
              <a:spcBef>
                <a:spcPts val="0"/>
              </a:spcBef>
              <a:buFont typeface="Verdana"/>
              <a:buNone/>
              <a:defRPr b="1" sz="1800"/>
            </a:lvl3pPr>
            <a:lvl4pPr indent="0" marL="1371600" rtl="0">
              <a:spcBef>
                <a:spcPts val="0"/>
              </a:spcBef>
              <a:buFont typeface="Verdana"/>
              <a:buNone/>
              <a:defRPr b="1" sz="1600"/>
            </a:lvl4pPr>
            <a:lvl5pPr indent="0" marL="1828800" rtl="0">
              <a:spcBef>
                <a:spcPts val="0"/>
              </a:spcBef>
              <a:buFont typeface="Verdana"/>
              <a:buNone/>
              <a:defRPr b="1" sz="1600"/>
            </a:lvl5pPr>
            <a:lvl6pPr indent="0" marL="2286000" rtl="0">
              <a:spcBef>
                <a:spcPts val="0"/>
              </a:spcBef>
              <a:buFont typeface="Verdana"/>
              <a:buNone/>
              <a:defRPr b="1" sz="1600"/>
            </a:lvl6pPr>
            <a:lvl7pPr indent="0" marL="2743200" rtl="0">
              <a:spcBef>
                <a:spcPts val="0"/>
              </a:spcBef>
              <a:buFont typeface="Verdana"/>
              <a:buNone/>
              <a:defRPr b="1" sz="1600"/>
            </a:lvl7pPr>
            <a:lvl8pPr indent="0" marL="3200400" rtl="0">
              <a:spcBef>
                <a:spcPts val="0"/>
              </a:spcBef>
              <a:buFont typeface="Verdana"/>
              <a:buNone/>
              <a:defRPr b="1" sz="1600"/>
            </a:lvl8pPr>
            <a:lvl9pPr indent="0" marL="3657600" rtl="0">
              <a:spcBef>
                <a:spcPts val="0"/>
              </a:spcBef>
              <a:buFont typeface="Verdana"/>
              <a:buNone/>
              <a:defRPr b="1" sz="1600"/>
            </a:lvl9pPr>
          </a:lstStyle>
          <a:p/>
        </p:txBody>
      </p:sp>
      <p:sp>
        <p:nvSpPr>
          <p:cNvPr id="100" name="Shape 100"/>
          <p:cNvSpPr txBox="1"/>
          <p:nvPr>
            <p:ph idx="2" type="body"/>
          </p:nvPr>
        </p:nvSpPr>
        <p:spPr>
          <a:xfrm>
            <a:off x="457200" y="2174875"/>
            <a:ext cx="4040187" cy="3951287"/>
          </a:xfrm>
          <a:prstGeom prst="rect">
            <a:avLst/>
          </a:prstGeom>
          <a:noFill/>
          <a:ln>
            <a:noFill/>
          </a:ln>
        </p:spPr>
        <p:txBody>
          <a:bodyPr anchorCtr="0" anchor="t" bIns="91425" lIns="91425" rIns="91425" tIns="91425"/>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p:txBody>
      </p:sp>
      <p:sp>
        <p:nvSpPr>
          <p:cNvPr id="101" name="Shape 101"/>
          <p:cNvSpPr txBox="1"/>
          <p:nvPr>
            <p:ph idx="3" type="body"/>
          </p:nvPr>
        </p:nvSpPr>
        <p:spPr>
          <a:xfrm>
            <a:off x="4645025" y="1535112"/>
            <a:ext cx="4041774" cy="639762"/>
          </a:xfrm>
          <a:prstGeom prst="rect">
            <a:avLst/>
          </a:prstGeom>
          <a:noFill/>
          <a:ln>
            <a:noFill/>
          </a:ln>
        </p:spPr>
        <p:txBody>
          <a:bodyPr anchorCtr="0" anchor="b" bIns="91425" lIns="91425" rIns="91425" tIns="91425"/>
          <a:lstStyle>
            <a:lvl1pPr indent="0" marL="0" rtl="0">
              <a:spcBef>
                <a:spcPts val="0"/>
              </a:spcBef>
              <a:buFont typeface="Verdana"/>
              <a:buNone/>
              <a:defRPr b="1" sz="2400"/>
            </a:lvl1pPr>
            <a:lvl2pPr indent="0" marL="457200" rtl="0">
              <a:spcBef>
                <a:spcPts val="0"/>
              </a:spcBef>
              <a:buFont typeface="Verdana"/>
              <a:buNone/>
              <a:defRPr b="1" sz="2000"/>
            </a:lvl2pPr>
            <a:lvl3pPr indent="0" marL="914400" rtl="0">
              <a:spcBef>
                <a:spcPts val="0"/>
              </a:spcBef>
              <a:buFont typeface="Verdana"/>
              <a:buNone/>
              <a:defRPr b="1" sz="1800"/>
            </a:lvl3pPr>
            <a:lvl4pPr indent="0" marL="1371600" rtl="0">
              <a:spcBef>
                <a:spcPts val="0"/>
              </a:spcBef>
              <a:buFont typeface="Verdana"/>
              <a:buNone/>
              <a:defRPr b="1" sz="1600"/>
            </a:lvl4pPr>
            <a:lvl5pPr indent="0" marL="1828800" rtl="0">
              <a:spcBef>
                <a:spcPts val="0"/>
              </a:spcBef>
              <a:buFont typeface="Verdana"/>
              <a:buNone/>
              <a:defRPr b="1" sz="1600"/>
            </a:lvl5pPr>
            <a:lvl6pPr indent="0" marL="2286000" rtl="0">
              <a:spcBef>
                <a:spcPts val="0"/>
              </a:spcBef>
              <a:buFont typeface="Verdana"/>
              <a:buNone/>
              <a:defRPr b="1" sz="1600"/>
            </a:lvl6pPr>
            <a:lvl7pPr indent="0" marL="2743200" rtl="0">
              <a:spcBef>
                <a:spcPts val="0"/>
              </a:spcBef>
              <a:buFont typeface="Verdana"/>
              <a:buNone/>
              <a:defRPr b="1" sz="1600"/>
            </a:lvl7pPr>
            <a:lvl8pPr indent="0" marL="3200400" rtl="0">
              <a:spcBef>
                <a:spcPts val="0"/>
              </a:spcBef>
              <a:buFont typeface="Verdana"/>
              <a:buNone/>
              <a:defRPr b="1" sz="1600"/>
            </a:lvl8pPr>
            <a:lvl9pPr indent="0" marL="3657600" rtl="0">
              <a:spcBef>
                <a:spcPts val="0"/>
              </a:spcBef>
              <a:buFont typeface="Verdana"/>
              <a:buNone/>
              <a:defRPr b="1" sz="1600"/>
            </a:lvl9pPr>
          </a:lstStyle>
          <a:p/>
        </p:txBody>
      </p:sp>
      <p:sp>
        <p:nvSpPr>
          <p:cNvPr id="102" name="Shape 102"/>
          <p:cNvSpPr txBox="1"/>
          <p:nvPr>
            <p:ph idx="4" type="body"/>
          </p:nvPr>
        </p:nvSpPr>
        <p:spPr>
          <a:xfrm>
            <a:off x="4645025" y="2174875"/>
            <a:ext cx="4041774" cy="3951287"/>
          </a:xfrm>
          <a:prstGeom prst="rect">
            <a:avLst/>
          </a:prstGeom>
          <a:noFill/>
          <a:ln>
            <a:noFill/>
          </a:ln>
        </p:spPr>
        <p:txBody>
          <a:bodyPr anchorCtr="0" anchor="t" bIns="91425" lIns="91425" rIns="91425" tIns="91425"/>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p:txBody>
      </p:sp>
      <p:sp>
        <p:nvSpPr>
          <p:cNvPr id="103" name="Shape 103"/>
          <p:cNvSpPr txBox="1"/>
          <p:nvPr>
            <p:ph idx="10" type="dt"/>
          </p:nvPr>
        </p:nvSpPr>
        <p:spPr>
          <a:xfrm>
            <a:off x="457200" y="6248400"/>
            <a:ext cx="2133599"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104" name="Shape 104"/>
          <p:cNvSpPr txBox="1"/>
          <p:nvPr>
            <p:ph idx="11" type="ftr"/>
          </p:nvPr>
        </p:nvSpPr>
        <p:spPr>
          <a:xfrm>
            <a:off x="3124200" y="6248400"/>
            <a:ext cx="2895600"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105" name="Shape 105"/>
          <p:cNvSpPr txBox="1"/>
          <p:nvPr>
            <p:ph idx="12" type="sldNum"/>
          </p:nvPr>
        </p:nvSpPr>
        <p:spPr>
          <a:xfrm>
            <a:off x="6553200" y="6248400"/>
            <a:ext cx="2133599" cy="4572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lt1"/>
              </a:buClr>
              <a:buSzPct val="25000"/>
              <a:buFont typeface="Verdana"/>
              <a:buNone/>
            </a:pPr>
            <a:fld id="{00000000-1234-1234-1234-123412341234}" type="slidenum">
              <a:rPr b="0" baseline="0" i="0" lang="en-US" sz="1000" u="none" cap="none" strike="noStrike">
                <a:solidFill>
                  <a:schemeClr val="lt1"/>
                </a:solidFill>
                <a:latin typeface="Verdana"/>
                <a:ea typeface="Verdana"/>
                <a:cs typeface="Verdana"/>
                <a:sym typeface="Verdana"/>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06" name="Shape 106"/>
        <p:cNvGrpSpPr/>
        <p:nvPr/>
      </p:nvGrpSpPr>
      <p:grpSpPr>
        <a:xfrm>
          <a:off x="0" y="0"/>
          <a:ext cx="0" cy="0"/>
          <a:chOff x="0" y="0"/>
          <a:chExt cx="0" cy="0"/>
        </a:xfrm>
      </p:grpSpPr>
      <p:sp>
        <p:nvSpPr>
          <p:cNvPr id="107" name="Shape 107"/>
          <p:cNvSpPr txBox="1"/>
          <p:nvPr>
            <p:ph type="title"/>
          </p:nvPr>
        </p:nvSpPr>
        <p:spPr>
          <a:xfrm>
            <a:off x="722312" y="4406900"/>
            <a:ext cx="7772400" cy="1362075"/>
          </a:xfrm>
          <a:prstGeom prst="rect">
            <a:avLst/>
          </a:prstGeom>
          <a:noFill/>
          <a:ln>
            <a:noFill/>
          </a:ln>
        </p:spPr>
        <p:txBody>
          <a:bodyPr anchorCtr="0" anchor="t" bIns="91425" lIns="91425" rIns="91425" tIns="91425"/>
          <a:lstStyle>
            <a:lvl1pPr rtl="0" algn="l">
              <a:spcBef>
                <a:spcPts val="0"/>
              </a:spcBef>
              <a:defRPr b="1" sz="4000" cap="none"/>
            </a:lvl1pPr>
            <a:lvl2pPr rtl="0">
              <a:spcBef>
                <a:spcPts val="0"/>
              </a:spcBef>
              <a:defRPr sz="4400">
                <a:solidFill>
                  <a:schemeClr val="lt2"/>
                </a:solidFill>
                <a:latin typeface="Garamond"/>
                <a:ea typeface="Garamond"/>
                <a:cs typeface="Garamond"/>
                <a:sym typeface="Garamond"/>
              </a:defRPr>
            </a:lvl2pPr>
            <a:lvl3pPr rtl="0">
              <a:spcBef>
                <a:spcPts val="0"/>
              </a:spcBef>
              <a:defRPr sz="4400">
                <a:solidFill>
                  <a:schemeClr val="lt2"/>
                </a:solidFill>
                <a:latin typeface="Garamond"/>
                <a:ea typeface="Garamond"/>
                <a:cs typeface="Garamond"/>
                <a:sym typeface="Garamond"/>
              </a:defRPr>
            </a:lvl3pPr>
            <a:lvl4pPr rtl="0">
              <a:spcBef>
                <a:spcPts val="0"/>
              </a:spcBef>
              <a:defRPr sz="4400">
                <a:solidFill>
                  <a:schemeClr val="lt2"/>
                </a:solidFill>
                <a:latin typeface="Garamond"/>
                <a:ea typeface="Garamond"/>
                <a:cs typeface="Garamond"/>
                <a:sym typeface="Garamond"/>
              </a:defRPr>
            </a:lvl4pPr>
            <a:lvl5pPr rtl="0">
              <a:spcBef>
                <a:spcPts val="0"/>
              </a:spcBef>
              <a:defRPr sz="4400">
                <a:solidFill>
                  <a:schemeClr val="lt2"/>
                </a:solidFill>
                <a:latin typeface="Garamond"/>
                <a:ea typeface="Garamond"/>
                <a:cs typeface="Garamond"/>
                <a:sym typeface="Garamond"/>
              </a:defRPr>
            </a:lvl5pPr>
            <a:lvl6pPr rtl="0">
              <a:spcBef>
                <a:spcPts val="0"/>
              </a:spcBef>
              <a:defRPr sz="4400">
                <a:solidFill>
                  <a:schemeClr val="lt2"/>
                </a:solidFill>
                <a:latin typeface="Garamond"/>
                <a:ea typeface="Garamond"/>
                <a:cs typeface="Garamond"/>
                <a:sym typeface="Garamond"/>
              </a:defRPr>
            </a:lvl6pPr>
            <a:lvl7pPr rtl="0">
              <a:spcBef>
                <a:spcPts val="0"/>
              </a:spcBef>
              <a:defRPr sz="4400">
                <a:solidFill>
                  <a:schemeClr val="lt2"/>
                </a:solidFill>
                <a:latin typeface="Garamond"/>
                <a:ea typeface="Garamond"/>
                <a:cs typeface="Garamond"/>
                <a:sym typeface="Garamond"/>
              </a:defRPr>
            </a:lvl7pPr>
            <a:lvl8pPr rtl="0">
              <a:spcBef>
                <a:spcPts val="0"/>
              </a:spcBef>
              <a:defRPr sz="4400">
                <a:solidFill>
                  <a:schemeClr val="lt2"/>
                </a:solidFill>
                <a:latin typeface="Garamond"/>
                <a:ea typeface="Garamond"/>
                <a:cs typeface="Garamond"/>
                <a:sym typeface="Garamond"/>
              </a:defRPr>
            </a:lvl8pPr>
            <a:lvl9pPr rtl="0">
              <a:spcBef>
                <a:spcPts val="0"/>
              </a:spcBef>
              <a:defRPr sz="4400">
                <a:solidFill>
                  <a:schemeClr val="lt2"/>
                </a:solidFill>
                <a:latin typeface="Garamond"/>
                <a:ea typeface="Garamond"/>
                <a:cs typeface="Garamond"/>
                <a:sym typeface="Garamond"/>
              </a:defRPr>
            </a:lvl9pPr>
          </a:lstStyle>
          <a:p/>
        </p:txBody>
      </p:sp>
      <p:sp>
        <p:nvSpPr>
          <p:cNvPr id="108" name="Shape 108"/>
          <p:cNvSpPr txBox="1"/>
          <p:nvPr>
            <p:ph idx="1" type="body"/>
          </p:nvPr>
        </p:nvSpPr>
        <p:spPr>
          <a:xfrm>
            <a:off x="722312" y="2906713"/>
            <a:ext cx="7772400" cy="1500187"/>
          </a:xfrm>
          <a:prstGeom prst="rect">
            <a:avLst/>
          </a:prstGeom>
          <a:noFill/>
          <a:ln>
            <a:noFill/>
          </a:ln>
        </p:spPr>
        <p:txBody>
          <a:bodyPr anchorCtr="0" anchor="b" bIns="91425" lIns="91425" rIns="91425" tIns="91425"/>
          <a:lstStyle>
            <a:lvl1pPr indent="0" marL="0" rtl="0">
              <a:spcBef>
                <a:spcPts val="0"/>
              </a:spcBef>
              <a:buFont typeface="Verdana"/>
              <a:buNone/>
              <a:defRPr sz="2000"/>
            </a:lvl1pPr>
            <a:lvl2pPr indent="0" marL="457200" rtl="0">
              <a:spcBef>
                <a:spcPts val="0"/>
              </a:spcBef>
              <a:buFont typeface="Verdana"/>
              <a:buNone/>
              <a:defRPr sz="1800"/>
            </a:lvl2pPr>
            <a:lvl3pPr indent="0" marL="914400" rtl="0">
              <a:spcBef>
                <a:spcPts val="0"/>
              </a:spcBef>
              <a:buFont typeface="Verdana"/>
              <a:buNone/>
              <a:defRPr sz="1600"/>
            </a:lvl3pPr>
            <a:lvl4pPr indent="0" marL="1371600" rtl="0">
              <a:spcBef>
                <a:spcPts val="0"/>
              </a:spcBef>
              <a:buFont typeface="Verdana"/>
              <a:buNone/>
              <a:defRPr sz="1400"/>
            </a:lvl4pPr>
            <a:lvl5pPr indent="0" marL="1828800" rtl="0">
              <a:spcBef>
                <a:spcPts val="0"/>
              </a:spcBef>
              <a:buFont typeface="Verdana"/>
              <a:buNone/>
              <a:defRPr sz="1400"/>
            </a:lvl5pPr>
            <a:lvl6pPr indent="0" marL="2286000" rtl="0">
              <a:spcBef>
                <a:spcPts val="0"/>
              </a:spcBef>
              <a:buFont typeface="Verdana"/>
              <a:buNone/>
              <a:defRPr sz="1400"/>
            </a:lvl6pPr>
            <a:lvl7pPr indent="0" marL="2743200" rtl="0">
              <a:spcBef>
                <a:spcPts val="0"/>
              </a:spcBef>
              <a:buFont typeface="Verdana"/>
              <a:buNone/>
              <a:defRPr sz="1400"/>
            </a:lvl7pPr>
            <a:lvl8pPr indent="0" marL="3200400" rtl="0">
              <a:spcBef>
                <a:spcPts val="0"/>
              </a:spcBef>
              <a:buFont typeface="Verdana"/>
              <a:buNone/>
              <a:defRPr sz="1400"/>
            </a:lvl8pPr>
            <a:lvl9pPr indent="0" marL="3657600" rtl="0">
              <a:spcBef>
                <a:spcPts val="0"/>
              </a:spcBef>
              <a:buFont typeface="Verdana"/>
              <a:buNone/>
              <a:defRPr sz="1400"/>
            </a:lvl9pPr>
          </a:lstStyle>
          <a:p/>
        </p:txBody>
      </p:sp>
      <p:sp>
        <p:nvSpPr>
          <p:cNvPr id="109" name="Shape 109"/>
          <p:cNvSpPr txBox="1"/>
          <p:nvPr>
            <p:ph idx="10" type="dt"/>
          </p:nvPr>
        </p:nvSpPr>
        <p:spPr>
          <a:xfrm>
            <a:off x="457200" y="6248400"/>
            <a:ext cx="2133599"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110" name="Shape 110"/>
          <p:cNvSpPr txBox="1"/>
          <p:nvPr>
            <p:ph idx="11" type="ftr"/>
          </p:nvPr>
        </p:nvSpPr>
        <p:spPr>
          <a:xfrm>
            <a:off x="3124200" y="6248400"/>
            <a:ext cx="2895600"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111" name="Shape 111"/>
          <p:cNvSpPr txBox="1"/>
          <p:nvPr>
            <p:ph idx="12" type="sldNum"/>
          </p:nvPr>
        </p:nvSpPr>
        <p:spPr>
          <a:xfrm>
            <a:off x="6553200" y="6248400"/>
            <a:ext cx="2133599" cy="4572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lt1"/>
              </a:buClr>
              <a:buSzPct val="25000"/>
              <a:buFont typeface="Verdana"/>
              <a:buNone/>
            </a:pPr>
            <a:fld id="{00000000-1234-1234-1234-123412341234}" type="slidenum">
              <a:rPr b="0" baseline="0" i="0" lang="en-US" sz="1000" u="none" cap="none" strike="noStrike">
                <a:solidFill>
                  <a:schemeClr val="lt1"/>
                </a:solidFill>
                <a:latin typeface="Verdana"/>
                <a:ea typeface="Verdana"/>
                <a:cs typeface="Verdana"/>
                <a:sym typeface="Verdana"/>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OverTx">
  <p:cSld name="Title and Content over Text">
    <p:spTree>
      <p:nvGrpSpPr>
        <p:cNvPr id="37" name="Shape 37"/>
        <p:cNvGrpSpPr/>
        <p:nvPr/>
      </p:nvGrpSpPr>
      <p:grpSpPr>
        <a:xfrm>
          <a:off x="0" y="0"/>
          <a:ext cx="0" cy="0"/>
          <a:chOff x="0" y="0"/>
          <a:chExt cx="0" cy="0"/>
        </a:xfrm>
      </p:grpSpPr>
      <p:sp>
        <p:nvSpPr>
          <p:cNvPr id="38" name="Shape 38"/>
          <p:cNvSpPr txBox="1"/>
          <p:nvPr>
            <p:ph type="title"/>
          </p:nvPr>
        </p:nvSpPr>
        <p:spPr>
          <a:xfrm>
            <a:off x="457200" y="277812"/>
            <a:ext cx="8229600" cy="1139825"/>
          </a:xfrm>
          <a:prstGeom prst="rect">
            <a:avLst/>
          </a:prstGeom>
          <a:noFill/>
          <a:ln>
            <a:noFill/>
          </a:ln>
        </p:spPr>
        <p:txBody>
          <a:bodyPr anchorCtr="0" anchor="b" bIns="91425" lIns="91425" rIns="91425" tIns="91425"/>
          <a:lstStyle>
            <a:lvl1pPr rtl="0" algn="l">
              <a:spcBef>
                <a:spcPts val="0"/>
              </a:spcBef>
              <a:spcAft>
                <a:spcPts val="0"/>
              </a:spcAft>
              <a:defRPr sz="4400">
                <a:solidFill>
                  <a:schemeClr val="lt2"/>
                </a:solidFill>
                <a:latin typeface="Garamond"/>
                <a:ea typeface="Garamond"/>
                <a:cs typeface="Garamond"/>
                <a:sym typeface="Garamond"/>
              </a:defRPr>
            </a:lvl1pPr>
            <a:lvl2pPr rtl="0" algn="l">
              <a:spcBef>
                <a:spcPts val="0"/>
              </a:spcBef>
              <a:spcAft>
                <a:spcPts val="0"/>
              </a:spcAft>
              <a:defRPr sz="4400">
                <a:solidFill>
                  <a:schemeClr val="lt2"/>
                </a:solidFill>
                <a:latin typeface="Garamond"/>
                <a:ea typeface="Garamond"/>
                <a:cs typeface="Garamond"/>
                <a:sym typeface="Garamond"/>
              </a:defRPr>
            </a:lvl2pPr>
            <a:lvl3pPr rtl="0" algn="l">
              <a:spcBef>
                <a:spcPts val="0"/>
              </a:spcBef>
              <a:spcAft>
                <a:spcPts val="0"/>
              </a:spcAft>
              <a:defRPr sz="4400">
                <a:solidFill>
                  <a:schemeClr val="lt2"/>
                </a:solidFill>
                <a:latin typeface="Garamond"/>
                <a:ea typeface="Garamond"/>
                <a:cs typeface="Garamond"/>
                <a:sym typeface="Garamond"/>
              </a:defRPr>
            </a:lvl3pPr>
            <a:lvl4pPr rtl="0" algn="l">
              <a:spcBef>
                <a:spcPts val="0"/>
              </a:spcBef>
              <a:spcAft>
                <a:spcPts val="0"/>
              </a:spcAft>
              <a:defRPr sz="4400">
                <a:solidFill>
                  <a:schemeClr val="lt2"/>
                </a:solidFill>
                <a:latin typeface="Garamond"/>
                <a:ea typeface="Garamond"/>
                <a:cs typeface="Garamond"/>
                <a:sym typeface="Garamond"/>
              </a:defRPr>
            </a:lvl4pPr>
            <a:lvl5pPr rtl="0" algn="l">
              <a:spcBef>
                <a:spcPts val="0"/>
              </a:spcBef>
              <a:spcAft>
                <a:spcPts val="0"/>
              </a:spcAft>
              <a:defRPr sz="4400">
                <a:solidFill>
                  <a:schemeClr val="lt2"/>
                </a:solidFill>
                <a:latin typeface="Garamond"/>
                <a:ea typeface="Garamond"/>
                <a:cs typeface="Garamond"/>
                <a:sym typeface="Garamond"/>
              </a:defRPr>
            </a:lvl5pPr>
            <a:lvl6pPr marL="457200" rtl="0" algn="l">
              <a:spcBef>
                <a:spcPts val="0"/>
              </a:spcBef>
              <a:spcAft>
                <a:spcPts val="0"/>
              </a:spcAft>
              <a:defRPr sz="4400">
                <a:solidFill>
                  <a:schemeClr val="lt2"/>
                </a:solidFill>
                <a:latin typeface="Garamond"/>
                <a:ea typeface="Garamond"/>
                <a:cs typeface="Garamond"/>
                <a:sym typeface="Garamond"/>
              </a:defRPr>
            </a:lvl6pPr>
            <a:lvl7pPr marL="914400" rtl="0" algn="l">
              <a:spcBef>
                <a:spcPts val="0"/>
              </a:spcBef>
              <a:spcAft>
                <a:spcPts val="0"/>
              </a:spcAft>
              <a:defRPr sz="4400">
                <a:solidFill>
                  <a:schemeClr val="lt2"/>
                </a:solidFill>
                <a:latin typeface="Garamond"/>
                <a:ea typeface="Garamond"/>
                <a:cs typeface="Garamond"/>
                <a:sym typeface="Garamond"/>
              </a:defRPr>
            </a:lvl7pPr>
            <a:lvl8pPr marL="1371600" rtl="0" algn="l">
              <a:spcBef>
                <a:spcPts val="0"/>
              </a:spcBef>
              <a:spcAft>
                <a:spcPts val="0"/>
              </a:spcAft>
              <a:defRPr sz="4400">
                <a:solidFill>
                  <a:schemeClr val="lt2"/>
                </a:solidFill>
                <a:latin typeface="Garamond"/>
                <a:ea typeface="Garamond"/>
                <a:cs typeface="Garamond"/>
                <a:sym typeface="Garamond"/>
              </a:defRPr>
            </a:lvl8pPr>
            <a:lvl9pPr marL="1828800" rtl="0" algn="l">
              <a:spcBef>
                <a:spcPts val="0"/>
              </a:spcBef>
              <a:spcAft>
                <a:spcPts val="0"/>
              </a:spcAft>
              <a:defRPr sz="4400">
                <a:solidFill>
                  <a:schemeClr val="lt2"/>
                </a:solidFill>
                <a:latin typeface="Garamond"/>
                <a:ea typeface="Garamond"/>
                <a:cs typeface="Garamond"/>
                <a:sym typeface="Garamond"/>
              </a:defRPr>
            </a:lvl9pPr>
          </a:lstStyle>
          <a:p/>
        </p:txBody>
      </p:sp>
      <p:sp>
        <p:nvSpPr>
          <p:cNvPr id="39" name="Shape 39"/>
          <p:cNvSpPr txBox="1"/>
          <p:nvPr>
            <p:ph idx="1" type="body"/>
          </p:nvPr>
        </p:nvSpPr>
        <p:spPr>
          <a:xfrm>
            <a:off x="457200" y="1600200"/>
            <a:ext cx="8229600" cy="2189163"/>
          </a:xfrm>
          <a:prstGeom prst="rect">
            <a:avLst/>
          </a:prstGeom>
          <a:noFill/>
          <a:ln>
            <a:noFill/>
          </a:ln>
        </p:spPr>
        <p:txBody>
          <a:bodyPr anchorCtr="0" anchor="t" bIns="91425" lIns="91425" rIns="91425" tIns="91425"/>
          <a:lstStyle>
            <a:lvl1pPr indent="-209550" marL="342900" rtl="0" algn="l">
              <a:spcBef>
                <a:spcPts val="560"/>
              </a:spcBef>
              <a:spcAft>
                <a:spcPts val="0"/>
              </a:spcAft>
              <a:buClr>
                <a:schemeClr val="dk1"/>
              </a:buClr>
              <a:buFont typeface="Noto Sans Symbols"/>
              <a:buChar char="•"/>
              <a:defRPr sz="2800">
                <a:solidFill>
                  <a:schemeClr val="lt1"/>
                </a:solidFill>
                <a:latin typeface="Verdana"/>
                <a:ea typeface="Verdana"/>
                <a:cs typeface="Verdana"/>
                <a:sym typeface="Verdana"/>
              </a:defRPr>
            </a:lvl1pPr>
            <a:lvl2pPr indent="-171450" marL="742950" rtl="0" algn="l">
              <a:spcBef>
                <a:spcPts val="480"/>
              </a:spcBef>
              <a:spcAft>
                <a:spcPts val="0"/>
              </a:spcAft>
              <a:buClr>
                <a:schemeClr val="lt2"/>
              </a:buClr>
              <a:buFont typeface="Noto Sans Symbols"/>
              <a:buChar char="■"/>
              <a:defRPr sz="2400">
                <a:solidFill>
                  <a:schemeClr val="lt1"/>
                </a:solidFill>
                <a:latin typeface="Verdana"/>
                <a:ea typeface="Verdana"/>
                <a:cs typeface="Verdana"/>
                <a:sym typeface="Verdana"/>
              </a:defRPr>
            </a:lvl2pPr>
            <a:lvl3pPr indent="-146050" marL="1143000" rtl="0" algn="l">
              <a:spcBef>
                <a:spcPts val="400"/>
              </a:spcBef>
              <a:spcAft>
                <a:spcPts val="0"/>
              </a:spcAft>
              <a:buClr>
                <a:schemeClr val="accent1"/>
              </a:buClr>
              <a:buFont typeface="Noto Sans Symbols"/>
              <a:buChar char="•"/>
              <a:defRPr sz="2000">
                <a:solidFill>
                  <a:schemeClr val="lt1"/>
                </a:solidFill>
                <a:latin typeface="Verdana"/>
                <a:ea typeface="Verdana"/>
                <a:cs typeface="Verdana"/>
                <a:sym typeface="Verdana"/>
              </a:defRPr>
            </a:lvl3pPr>
            <a:lvl4pPr indent="-114300" marL="1600200" rtl="0" algn="l">
              <a:spcBef>
                <a:spcPts val="360"/>
              </a:spcBef>
              <a:spcAft>
                <a:spcPts val="0"/>
              </a:spcAft>
              <a:buClr>
                <a:schemeClr val="dk1"/>
              </a:buClr>
              <a:buFont typeface="Noto Sans Symbols"/>
              <a:buChar char="▪"/>
              <a:defRPr>
                <a:solidFill>
                  <a:schemeClr val="lt1"/>
                </a:solidFill>
                <a:latin typeface="Verdana"/>
                <a:ea typeface="Verdana"/>
                <a:cs typeface="Verdana"/>
                <a:sym typeface="Verdana"/>
              </a:defRPr>
            </a:lvl4pPr>
            <a:lvl5pPr indent="-137160" marL="20574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5pPr>
            <a:lvl6pPr indent="-137160" marL="25146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6pPr>
            <a:lvl7pPr indent="-137160" marL="29718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7pPr>
            <a:lvl8pPr indent="-137159" marL="34290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8pPr>
            <a:lvl9pPr indent="-137159" marL="38862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9pPr>
          </a:lstStyle>
          <a:p/>
        </p:txBody>
      </p:sp>
      <p:sp>
        <p:nvSpPr>
          <p:cNvPr id="40" name="Shape 40"/>
          <p:cNvSpPr txBox="1"/>
          <p:nvPr>
            <p:ph idx="2" type="body"/>
          </p:nvPr>
        </p:nvSpPr>
        <p:spPr>
          <a:xfrm>
            <a:off x="457200" y="3941762"/>
            <a:ext cx="8229600" cy="2189161"/>
          </a:xfrm>
          <a:prstGeom prst="rect">
            <a:avLst/>
          </a:prstGeom>
          <a:noFill/>
          <a:ln>
            <a:noFill/>
          </a:ln>
        </p:spPr>
        <p:txBody>
          <a:bodyPr anchorCtr="0" anchor="t" bIns="91425" lIns="91425" rIns="91425" tIns="91425"/>
          <a:lstStyle>
            <a:lvl1pPr indent="-209550" marL="342900" rtl="0" algn="l">
              <a:spcBef>
                <a:spcPts val="560"/>
              </a:spcBef>
              <a:spcAft>
                <a:spcPts val="0"/>
              </a:spcAft>
              <a:buClr>
                <a:schemeClr val="dk1"/>
              </a:buClr>
              <a:buFont typeface="Noto Sans Symbols"/>
              <a:buChar char="•"/>
              <a:defRPr sz="2800">
                <a:solidFill>
                  <a:schemeClr val="lt1"/>
                </a:solidFill>
                <a:latin typeface="Verdana"/>
                <a:ea typeface="Verdana"/>
                <a:cs typeface="Verdana"/>
                <a:sym typeface="Verdana"/>
              </a:defRPr>
            </a:lvl1pPr>
            <a:lvl2pPr indent="-171450" marL="742950" rtl="0" algn="l">
              <a:spcBef>
                <a:spcPts val="480"/>
              </a:spcBef>
              <a:spcAft>
                <a:spcPts val="0"/>
              </a:spcAft>
              <a:buClr>
                <a:schemeClr val="lt2"/>
              </a:buClr>
              <a:buFont typeface="Noto Sans Symbols"/>
              <a:buChar char="■"/>
              <a:defRPr sz="2400">
                <a:solidFill>
                  <a:schemeClr val="lt1"/>
                </a:solidFill>
                <a:latin typeface="Verdana"/>
                <a:ea typeface="Verdana"/>
                <a:cs typeface="Verdana"/>
                <a:sym typeface="Verdana"/>
              </a:defRPr>
            </a:lvl2pPr>
            <a:lvl3pPr indent="-146050" marL="1143000" rtl="0" algn="l">
              <a:spcBef>
                <a:spcPts val="400"/>
              </a:spcBef>
              <a:spcAft>
                <a:spcPts val="0"/>
              </a:spcAft>
              <a:buClr>
                <a:schemeClr val="accent1"/>
              </a:buClr>
              <a:buFont typeface="Noto Sans Symbols"/>
              <a:buChar char="•"/>
              <a:defRPr sz="2000">
                <a:solidFill>
                  <a:schemeClr val="lt1"/>
                </a:solidFill>
                <a:latin typeface="Verdana"/>
                <a:ea typeface="Verdana"/>
                <a:cs typeface="Verdana"/>
                <a:sym typeface="Verdana"/>
              </a:defRPr>
            </a:lvl3pPr>
            <a:lvl4pPr indent="-114300" marL="1600200" rtl="0" algn="l">
              <a:spcBef>
                <a:spcPts val="360"/>
              </a:spcBef>
              <a:spcAft>
                <a:spcPts val="0"/>
              </a:spcAft>
              <a:buClr>
                <a:schemeClr val="dk1"/>
              </a:buClr>
              <a:buFont typeface="Noto Sans Symbols"/>
              <a:buChar char="▪"/>
              <a:defRPr>
                <a:solidFill>
                  <a:schemeClr val="lt1"/>
                </a:solidFill>
                <a:latin typeface="Verdana"/>
                <a:ea typeface="Verdana"/>
                <a:cs typeface="Verdana"/>
                <a:sym typeface="Verdana"/>
              </a:defRPr>
            </a:lvl4pPr>
            <a:lvl5pPr indent="-137160" marL="20574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5pPr>
            <a:lvl6pPr indent="-137160" marL="25146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6pPr>
            <a:lvl7pPr indent="-137160" marL="29718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7pPr>
            <a:lvl8pPr indent="-137159" marL="34290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8pPr>
            <a:lvl9pPr indent="-137159" marL="38862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9pPr>
          </a:lstStyle>
          <a:p/>
        </p:txBody>
      </p:sp>
      <p:sp>
        <p:nvSpPr>
          <p:cNvPr id="41" name="Shape 41"/>
          <p:cNvSpPr txBox="1"/>
          <p:nvPr>
            <p:ph idx="10" type="dt"/>
          </p:nvPr>
        </p:nvSpPr>
        <p:spPr>
          <a:xfrm>
            <a:off x="457200" y="6248400"/>
            <a:ext cx="2133599"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42" name="Shape 42"/>
          <p:cNvSpPr txBox="1"/>
          <p:nvPr>
            <p:ph idx="11" type="ftr"/>
          </p:nvPr>
        </p:nvSpPr>
        <p:spPr>
          <a:xfrm>
            <a:off x="3124200" y="6248400"/>
            <a:ext cx="2895600"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43" name="Shape 43"/>
          <p:cNvSpPr txBox="1"/>
          <p:nvPr>
            <p:ph idx="12" type="sldNum"/>
          </p:nvPr>
        </p:nvSpPr>
        <p:spPr>
          <a:xfrm>
            <a:off x="6553200" y="6248400"/>
            <a:ext cx="2133599" cy="4572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lt1"/>
              </a:buClr>
              <a:buSzPct val="25000"/>
              <a:buFont typeface="Verdana"/>
              <a:buNone/>
            </a:pPr>
            <a:fld id="{00000000-1234-1234-1234-123412341234}" type="slidenum">
              <a:rPr b="0" baseline="0" i="0" lang="en-US" sz="1000" u="none" cap="none" strike="noStrike">
                <a:solidFill>
                  <a:schemeClr val="lt1"/>
                </a:solidFill>
                <a:latin typeface="Verdana"/>
                <a:ea typeface="Verdana"/>
                <a:cs typeface="Verdana"/>
                <a:sym typeface="Verdana"/>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44" name="Shape 44"/>
        <p:cNvGrpSpPr/>
        <p:nvPr/>
      </p:nvGrpSpPr>
      <p:grpSpPr>
        <a:xfrm>
          <a:off x="0" y="0"/>
          <a:ext cx="0" cy="0"/>
          <a:chOff x="0" y="0"/>
          <a:chExt cx="0" cy="0"/>
        </a:xfrm>
      </p:grpSpPr>
      <p:sp>
        <p:nvSpPr>
          <p:cNvPr id="45" name="Shape 45"/>
          <p:cNvSpPr txBox="1"/>
          <p:nvPr>
            <p:ph type="title"/>
          </p:nvPr>
        </p:nvSpPr>
        <p:spPr>
          <a:xfrm>
            <a:off x="457200" y="277812"/>
            <a:ext cx="8229600" cy="1139825"/>
          </a:xfrm>
          <a:prstGeom prst="rect">
            <a:avLst/>
          </a:prstGeom>
          <a:noFill/>
          <a:ln>
            <a:noFill/>
          </a:ln>
        </p:spPr>
        <p:txBody>
          <a:bodyPr anchorCtr="0" anchor="b" bIns="91425" lIns="91425" rIns="91425" tIns="91425"/>
          <a:lstStyle>
            <a:lvl1pPr rtl="0" algn="l">
              <a:spcBef>
                <a:spcPts val="0"/>
              </a:spcBef>
              <a:spcAft>
                <a:spcPts val="0"/>
              </a:spcAft>
              <a:defRPr sz="4400">
                <a:solidFill>
                  <a:schemeClr val="lt2"/>
                </a:solidFill>
                <a:latin typeface="Garamond"/>
                <a:ea typeface="Garamond"/>
                <a:cs typeface="Garamond"/>
                <a:sym typeface="Garamond"/>
              </a:defRPr>
            </a:lvl1pPr>
            <a:lvl2pPr rtl="0" algn="l">
              <a:spcBef>
                <a:spcPts val="0"/>
              </a:spcBef>
              <a:spcAft>
                <a:spcPts val="0"/>
              </a:spcAft>
              <a:defRPr sz="4400">
                <a:solidFill>
                  <a:schemeClr val="lt2"/>
                </a:solidFill>
                <a:latin typeface="Garamond"/>
                <a:ea typeface="Garamond"/>
                <a:cs typeface="Garamond"/>
                <a:sym typeface="Garamond"/>
              </a:defRPr>
            </a:lvl2pPr>
            <a:lvl3pPr rtl="0" algn="l">
              <a:spcBef>
                <a:spcPts val="0"/>
              </a:spcBef>
              <a:spcAft>
                <a:spcPts val="0"/>
              </a:spcAft>
              <a:defRPr sz="4400">
                <a:solidFill>
                  <a:schemeClr val="lt2"/>
                </a:solidFill>
                <a:latin typeface="Garamond"/>
                <a:ea typeface="Garamond"/>
                <a:cs typeface="Garamond"/>
                <a:sym typeface="Garamond"/>
              </a:defRPr>
            </a:lvl3pPr>
            <a:lvl4pPr rtl="0" algn="l">
              <a:spcBef>
                <a:spcPts val="0"/>
              </a:spcBef>
              <a:spcAft>
                <a:spcPts val="0"/>
              </a:spcAft>
              <a:defRPr sz="4400">
                <a:solidFill>
                  <a:schemeClr val="lt2"/>
                </a:solidFill>
                <a:latin typeface="Garamond"/>
                <a:ea typeface="Garamond"/>
                <a:cs typeface="Garamond"/>
                <a:sym typeface="Garamond"/>
              </a:defRPr>
            </a:lvl4pPr>
            <a:lvl5pPr rtl="0" algn="l">
              <a:spcBef>
                <a:spcPts val="0"/>
              </a:spcBef>
              <a:spcAft>
                <a:spcPts val="0"/>
              </a:spcAft>
              <a:defRPr sz="4400">
                <a:solidFill>
                  <a:schemeClr val="lt2"/>
                </a:solidFill>
                <a:latin typeface="Garamond"/>
                <a:ea typeface="Garamond"/>
                <a:cs typeface="Garamond"/>
                <a:sym typeface="Garamond"/>
              </a:defRPr>
            </a:lvl5pPr>
            <a:lvl6pPr marL="457200" rtl="0" algn="l">
              <a:spcBef>
                <a:spcPts val="0"/>
              </a:spcBef>
              <a:spcAft>
                <a:spcPts val="0"/>
              </a:spcAft>
              <a:defRPr sz="4400">
                <a:solidFill>
                  <a:schemeClr val="lt2"/>
                </a:solidFill>
                <a:latin typeface="Garamond"/>
                <a:ea typeface="Garamond"/>
                <a:cs typeface="Garamond"/>
                <a:sym typeface="Garamond"/>
              </a:defRPr>
            </a:lvl6pPr>
            <a:lvl7pPr marL="914400" rtl="0" algn="l">
              <a:spcBef>
                <a:spcPts val="0"/>
              </a:spcBef>
              <a:spcAft>
                <a:spcPts val="0"/>
              </a:spcAft>
              <a:defRPr sz="4400">
                <a:solidFill>
                  <a:schemeClr val="lt2"/>
                </a:solidFill>
                <a:latin typeface="Garamond"/>
                <a:ea typeface="Garamond"/>
                <a:cs typeface="Garamond"/>
                <a:sym typeface="Garamond"/>
              </a:defRPr>
            </a:lvl7pPr>
            <a:lvl8pPr marL="1371600" rtl="0" algn="l">
              <a:spcBef>
                <a:spcPts val="0"/>
              </a:spcBef>
              <a:spcAft>
                <a:spcPts val="0"/>
              </a:spcAft>
              <a:defRPr sz="4400">
                <a:solidFill>
                  <a:schemeClr val="lt2"/>
                </a:solidFill>
                <a:latin typeface="Garamond"/>
                <a:ea typeface="Garamond"/>
                <a:cs typeface="Garamond"/>
                <a:sym typeface="Garamond"/>
              </a:defRPr>
            </a:lvl8pPr>
            <a:lvl9pPr marL="1828800" rtl="0" algn="l">
              <a:spcBef>
                <a:spcPts val="0"/>
              </a:spcBef>
              <a:spcAft>
                <a:spcPts val="0"/>
              </a:spcAft>
              <a:defRPr sz="4400">
                <a:solidFill>
                  <a:schemeClr val="lt2"/>
                </a:solidFill>
                <a:latin typeface="Garamond"/>
                <a:ea typeface="Garamond"/>
                <a:cs typeface="Garamond"/>
                <a:sym typeface="Garamond"/>
              </a:defRPr>
            </a:lvl9pPr>
          </a:lstStyle>
          <a:p/>
        </p:txBody>
      </p:sp>
      <p:sp>
        <p:nvSpPr>
          <p:cNvPr id="46" name="Shape 46"/>
          <p:cNvSpPr txBox="1"/>
          <p:nvPr>
            <p:ph idx="1" type="body"/>
          </p:nvPr>
        </p:nvSpPr>
        <p:spPr>
          <a:xfrm>
            <a:off x="457200" y="1600200"/>
            <a:ext cx="8229600" cy="4530724"/>
          </a:xfrm>
          <a:prstGeom prst="rect">
            <a:avLst/>
          </a:prstGeom>
          <a:noFill/>
          <a:ln>
            <a:noFill/>
          </a:ln>
        </p:spPr>
        <p:txBody>
          <a:bodyPr anchorCtr="0" anchor="t" bIns="91425" lIns="91425" rIns="91425" tIns="91425"/>
          <a:lstStyle>
            <a:lvl1pPr indent="-209550" marL="342900" rtl="0" algn="l">
              <a:spcBef>
                <a:spcPts val="560"/>
              </a:spcBef>
              <a:spcAft>
                <a:spcPts val="0"/>
              </a:spcAft>
              <a:buClr>
                <a:schemeClr val="dk1"/>
              </a:buClr>
              <a:buFont typeface="Noto Sans Symbols"/>
              <a:buChar char="•"/>
              <a:defRPr sz="2800">
                <a:solidFill>
                  <a:schemeClr val="lt1"/>
                </a:solidFill>
                <a:latin typeface="Verdana"/>
                <a:ea typeface="Verdana"/>
                <a:cs typeface="Verdana"/>
                <a:sym typeface="Verdana"/>
              </a:defRPr>
            </a:lvl1pPr>
            <a:lvl2pPr indent="-171450" marL="742950" rtl="0" algn="l">
              <a:spcBef>
                <a:spcPts val="480"/>
              </a:spcBef>
              <a:spcAft>
                <a:spcPts val="0"/>
              </a:spcAft>
              <a:buClr>
                <a:schemeClr val="lt2"/>
              </a:buClr>
              <a:buFont typeface="Noto Sans Symbols"/>
              <a:buChar char="■"/>
              <a:defRPr sz="2400">
                <a:solidFill>
                  <a:schemeClr val="lt1"/>
                </a:solidFill>
                <a:latin typeface="Verdana"/>
                <a:ea typeface="Verdana"/>
                <a:cs typeface="Verdana"/>
                <a:sym typeface="Verdana"/>
              </a:defRPr>
            </a:lvl2pPr>
            <a:lvl3pPr indent="-146050" marL="1143000" rtl="0" algn="l">
              <a:spcBef>
                <a:spcPts val="400"/>
              </a:spcBef>
              <a:spcAft>
                <a:spcPts val="0"/>
              </a:spcAft>
              <a:buClr>
                <a:schemeClr val="accent1"/>
              </a:buClr>
              <a:buFont typeface="Noto Sans Symbols"/>
              <a:buChar char="•"/>
              <a:defRPr sz="2000">
                <a:solidFill>
                  <a:schemeClr val="lt1"/>
                </a:solidFill>
                <a:latin typeface="Verdana"/>
                <a:ea typeface="Verdana"/>
                <a:cs typeface="Verdana"/>
                <a:sym typeface="Verdana"/>
              </a:defRPr>
            </a:lvl3pPr>
            <a:lvl4pPr indent="-114300" marL="1600200" rtl="0" algn="l">
              <a:spcBef>
                <a:spcPts val="360"/>
              </a:spcBef>
              <a:spcAft>
                <a:spcPts val="0"/>
              </a:spcAft>
              <a:buClr>
                <a:schemeClr val="dk1"/>
              </a:buClr>
              <a:buFont typeface="Noto Sans Symbols"/>
              <a:buChar char="▪"/>
              <a:defRPr>
                <a:solidFill>
                  <a:schemeClr val="lt1"/>
                </a:solidFill>
                <a:latin typeface="Verdana"/>
                <a:ea typeface="Verdana"/>
                <a:cs typeface="Verdana"/>
                <a:sym typeface="Verdana"/>
              </a:defRPr>
            </a:lvl4pPr>
            <a:lvl5pPr indent="-137160" marL="20574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5pPr>
            <a:lvl6pPr indent="-137160" marL="25146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6pPr>
            <a:lvl7pPr indent="-137160" marL="29718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7pPr>
            <a:lvl8pPr indent="-137159" marL="34290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8pPr>
            <a:lvl9pPr indent="-137159" marL="38862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9pPr>
          </a:lstStyle>
          <a:p/>
        </p:txBody>
      </p:sp>
      <p:sp>
        <p:nvSpPr>
          <p:cNvPr id="47" name="Shape 47"/>
          <p:cNvSpPr txBox="1"/>
          <p:nvPr>
            <p:ph idx="10" type="dt"/>
          </p:nvPr>
        </p:nvSpPr>
        <p:spPr>
          <a:xfrm>
            <a:off x="457200" y="6248400"/>
            <a:ext cx="2133599"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48" name="Shape 48"/>
          <p:cNvSpPr txBox="1"/>
          <p:nvPr>
            <p:ph idx="11" type="ftr"/>
          </p:nvPr>
        </p:nvSpPr>
        <p:spPr>
          <a:xfrm>
            <a:off x="3124200" y="6248400"/>
            <a:ext cx="2895600"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49" name="Shape 49"/>
          <p:cNvSpPr txBox="1"/>
          <p:nvPr>
            <p:ph idx="12" type="sldNum"/>
          </p:nvPr>
        </p:nvSpPr>
        <p:spPr>
          <a:xfrm>
            <a:off x="6553200" y="6248400"/>
            <a:ext cx="2133599" cy="4572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lt1"/>
              </a:buClr>
              <a:buSzPct val="25000"/>
              <a:buFont typeface="Verdana"/>
              <a:buNone/>
            </a:pPr>
            <a:fld id="{00000000-1234-1234-1234-123412341234}" type="slidenum">
              <a:rPr b="0" baseline="0" i="0" lang="en-US" sz="1000" u="none" cap="none" strike="noStrike">
                <a:solidFill>
                  <a:schemeClr val="lt1"/>
                </a:solidFill>
                <a:latin typeface="Verdana"/>
                <a:ea typeface="Verdana"/>
                <a:cs typeface="Verdana"/>
                <a:sym typeface="Verdana"/>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Only">
  <p:cSld name="Content">
    <p:spTree>
      <p:nvGrpSpPr>
        <p:cNvPr id="50" name="Shape 50"/>
        <p:cNvGrpSpPr/>
        <p:nvPr/>
      </p:nvGrpSpPr>
      <p:grpSpPr>
        <a:xfrm>
          <a:off x="0" y="0"/>
          <a:ext cx="0" cy="0"/>
          <a:chOff x="0" y="0"/>
          <a:chExt cx="0" cy="0"/>
        </a:xfrm>
      </p:grpSpPr>
      <p:sp>
        <p:nvSpPr>
          <p:cNvPr id="51" name="Shape 51"/>
          <p:cNvSpPr txBox="1"/>
          <p:nvPr>
            <p:ph idx="1" type="body"/>
          </p:nvPr>
        </p:nvSpPr>
        <p:spPr>
          <a:xfrm>
            <a:off x="457200" y="277812"/>
            <a:ext cx="8229600" cy="5853111"/>
          </a:xfrm>
          <a:prstGeom prst="rect">
            <a:avLst/>
          </a:prstGeom>
          <a:noFill/>
          <a:ln>
            <a:noFill/>
          </a:ln>
        </p:spPr>
        <p:txBody>
          <a:bodyPr anchorCtr="0" anchor="t" bIns="91425" lIns="91425" rIns="91425" tIns="91425"/>
          <a:lstStyle>
            <a:lvl1pPr indent="-209550" marL="342900" rtl="0" algn="l">
              <a:spcBef>
                <a:spcPts val="560"/>
              </a:spcBef>
              <a:spcAft>
                <a:spcPts val="0"/>
              </a:spcAft>
              <a:buClr>
                <a:schemeClr val="dk1"/>
              </a:buClr>
              <a:buFont typeface="Noto Sans Symbols"/>
              <a:buChar char="•"/>
              <a:defRPr sz="2800">
                <a:solidFill>
                  <a:schemeClr val="lt1"/>
                </a:solidFill>
                <a:latin typeface="Verdana"/>
                <a:ea typeface="Verdana"/>
                <a:cs typeface="Verdana"/>
                <a:sym typeface="Verdana"/>
              </a:defRPr>
            </a:lvl1pPr>
            <a:lvl2pPr indent="-171450" marL="742950" rtl="0" algn="l">
              <a:spcBef>
                <a:spcPts val="480"/>
              </a:spcBef>
              <a:spcAft>
                <a:spcPts val="0"/>
              </a:spcAft>
              <a:buClr>
                <a:schemeClr val="lt2"/>
              </a:buClr>
              <a:buFont typeface="Noto Sans Symbols"/>
              <a:buChar char="■"/>
              <a:defRPr sz="2400">
                <a:solidFill>
                  <a:schemeClr val="lt1"/>
                </a:solidFill>
                <a:latin typeface="Verdana"/>
                <a:ea typeface="Verdana"/>
                <a:cs typeface="Verdana"/>
                <a:sym typeface="Verdana"/>
              </a:defRPr>
            </a:lvl2pPr>
            <a:lvl3pPr indent="-146050" marL="1143000" rtl="0" algn="l">
              <a:spcBef>
                <a:spcPts val="400"/>
              </a:spcBef>
              <a:spcAft>
                <a:spcPts val="0"/>
              </a:spcAft>
              <a:buClr>
                <a:schemeClr val="accent1"/>
              </a:buClr>
              <a:buFont typeface="Noto Sans Symbols"/>
              <a:buChar char="•"/>
              <a:defRPr sz="2000">
                <a:solidFill>
                  <a:schemeClr val="lt1"/>
                </a:solidFill>
                <a:latin typeface="Verdana"/>
                <a:ea typeface="Verdana"/>
                <a:cs typeface="Verdana"/>
                <a:sym typeface="Verdana"/>
              </a:defRPr>
            </a:lvl3pPr>
            <a:lvl4pPr indent="-114300" marL="1600200" rtl="0" algn="l">
              <a:spcBef>
                <a:spcPts val="360"/>
              </a:spcBef>
              <a:spcAft>
                <a:spcPts val="0"/>
              </a:spcAft>
              <a:buClr>
                <a:schemeClr val="dk1"/>
              </a:buClr>
              <a:buFont typeface="Noto Sans Symbols"/>
              <a:buChar char="▪"/>
              <a:defRPr>
                <a:solidFill>
                  <a:schemeClr val="lt1"/>
                </a:solidFill>
                <a:latin typeface="Verdana"/>
                <a:ea typeface="Verdana"/>
                <a:cs typeface="Verdana"/>
                <a:sym typeface="Verdana"/>
              </a:defRPr>
            </a:lvl4pPr>
            <a:lvl5pPr indent="-137160" marL="20574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5pPr>
            <a:lvl6pPr indent="-137160" marL="25146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6pPr>
            <a:lvl7pPr indent="-137160" marL="29718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7pPr>
            <a:lvl8pPr indent="-137159" marL="34290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8pPr>
            <a:lvl9pPr indent="-137159" marL="38862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9pPr>
          </a:lstStyle>
          <a:p/>
        </p:txBody>
      </p:sp>
      <p:sp>
        <p:nvSpPr>
          <p:cNvPr id="52" name="Shape 52"/>
          <p:cNvSpPr txBox="1"/>
          <p:nvPr>
            <p:ph idx="10" type="dt"/>
          </p:nvPr>
        </p:nvSpPr>
        <p:spPr>
          <a:xfrm>
            <a:off x="457200" y="6248400"/>
            <a:ext cx="2133599"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53" name="Shape 53"/>
          <p:cNvSpPr txBox="1"/>
          <p:nvPr>
            <p:ph idx="11" type="ftr"/>
          </p:nvPr>
        </p:nvSpPr>
        <p:spPr>
          <a:xfrm>
            <a:off x="3124200" y="6248400"/>
            <a:ext cx="2895600"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54" name="Shape 54"/>
          <p:cNvSpPr txBox="1"/>
          <p:nvPr>
            <p:ph idx="12" type="sldNum"/>
          </p:nvPr>
        </p:nvSpPr>
        <p:spPr>
          <a:xfrm>
            <a:off x="6553200" y="6248400"/>
            <a:ext cx="2133599" cy="4572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lt1"/>
              </a:buClr>
              <a:buSzPct val="25000"/>
              <a:buFont typeface="Verdana"/>
              <a:buNone/>
            </a:pPr>
            <a:fld id="{00000000-1234-1234-1234-123412341234}" type="slidenum">
              <a:rPr b="0" baseline="0" i="0" lang="en-US" sz="1000" u="none" cap="none" strike="noStrike">
                <a:solidFill>
                  <a:schemeClr val="lt1"/>
                </a:solidFill>
                <a:latin typeface="Verdana"/>
                <a:ea typeface="Verdana"/>
                <a:cs typeface="Verdana"/>
                <a:sym typeface="Verdana"/>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55" name="Shape 55"/>
        <p:cNvGrpSpPr/>
        <p:nvPr/>
      </p:nvGrpSpPr>
      <p:grpSpPr>
        <a:xfrm>
          <a:off x="0" y="0"/>
          <a:ext cx="0" cy="0"/>
          <a:chOff x="0" y="0"/>
          <a:chExt cx="0" cy="0"/>
        </a:xfrm>
      </p:grpSpPr>
      <p:sp>
        <p:nvSpPr>
          <p:cNvPr id="56" name="Shape 56"/>
          <p:cNvSpPr txBox="1"/>
          <p:nvPr>
            <p:ph type="title"/>
          </p:nvPr>
        </p:nvSpPr>
        <p:spPr>
          <a:xfrm>
            <a:off x="457200" y="277812"/>
            <a:ext cx="8229600" cy="1139825"/>
          </a:xfrm>
          <a:prstGeom prst="rect">
            <a:avLst/>
          </a:prstGeom>
          <a:noFill/>
          <a:ln>
            <a:noFill/>
          </a:ln>
        </p:spPr>
        <p:txBody>
          <a:bodyPr anchorCtr="0" anchor="b" bIns="91425" lIns="91425" rIns="91425" tIns="91425"/>
          <a:lstStyle>
            <a:lvl1pPr rtl="0" algn="l">
              <a:spcBef>
                <a:spcPts val="0"/>
              </a:spcBef>
              <a:spcAft>
                <a:spcPts val="0"/>
              </a:spcAft>
              <a:defRPr sz="4400">
                <a:solidFill>
                  <a:schemeClr val="lt2"/>
                </a:solidFill>
                <a:latin typeface="Garamond"/>
                <a:ea typeface="Garamond"/>
                <a:cs typeface="Garamond"/>
                <a:sym typeface="Garamond"/>
              </a:defRPr>
            </a:lvl1pPr>
            <a:lvl2pPr rtl="0" algn="l">
              <a:spcBef>
                <a:spcPts val="0"/>
              </a:spcBef>
              <a:spcAft>
                <a:spcPts val="0"/>
              </a:spcAft>
              <a:defRPr sz="4400">
                <a:solidFill>
                  <a:schemeClr val="lt2"/>
                </a:solidFill>
                <a:latin typeface="Garamond"/>
                <a:ea typeface="Garamond"/>
                <a:cs typeface="Garamond"/>
                <a:sym typeface="Garamond"/>
              </a:defRPr>
            </a:lvl2pPr>
            <a:lvl3pPr rtl="0" algn="l">
              <a:spcBef>
                <a:spcPts val="0"/>
              </a:spcBef>
              <a:spcAft>
                <a:spcPts val="0"/>
              </a:spcAft>
              <a:defRPr sz="4400">
                <a:solidFill>
                  <a:schemeClr val="lt2"/>
                </a:solidFill>
                <a:latin typeface="Garamond"/>
                <a:ea typeface="Garamond"/>
                <a:cs typeface="Garamond"/>
                <a:sym typeface="Garamond"/>
              </a:defRPr>
            </a:lvl3pPr>
            <a:lvl4pPr rtl="0" algn="l">
              <a:spcBef>
                <a:spcPts val="0"/>
              </a:spcBef>
              <a:spcAft>
                <a:spcPts val="0"/>
              </a:spcAft>
              <a:defRPr sz="4400">
                <a:solidFill>
                  <a:schemeClr val="lt2"/>
                </a:solidFill>
                <a:latin typeface="Garamond"/>
                <a:ea typeface="Garamond"/>
                <a:cs typeface="Garamond"/>
                <a:sym typeface="Garamond"/>
              </a:defRPr>
            </a:lvl4pPr>
            <a:lvl5pPr rtl="0" algn="l">
              <a:spcBef>
                <a:spcPts val="0"/>
              </a:spcBef>
              <a:spcAft>
                <a:spcPts val="0"/>
              </a:spcAft>
              <a:defRPr sz="4400">
                <a:solidFill>
                  <a:schemeClr val="lt2"/>
                </a:solidFill>
                <a:latin typeface="Garamond"/>
                <a:ea typeface="Garamond"/>
                <a:cs typeface="Garamond"/>
                <a:sym typeface="Garamond"/>
              </a:defRPr>
            </a:lvl5pPr>
            <a:lvl6pPr marL="457200" rtl="0" algn="l">
              <a:spcBef>
                <a:spcPts val="0"/>
              </a:spcBef>
              <a:spcAft>
                <a:spcPts val="0"/>
              </a:spcAft>
              <a:defRPr sz="4400">
                <a:solidFill>
                  <a:schemeClr val="lt2"/>
                </a:solidFill>
                <a:latin typeface="Garamond"/>
                <a:ea typeface="Garamond"/>
                <a:cs typeface="Garamond"/>
                <a:sym typeface="Garamond"/>
              </a:defRPr>
            </a:lvl6pPr>
            <a:lvl7pPr marL="914400" rtl="0" algn="l">
              <a:spcBef>
                <a:spcPts val="0"/>
              </a:spcBef>
              <a:spcAft>
                <a:spcPts val="0"/>
              </a:spcAft>
              <a:defRPr sz="4400">
                <a:solidFill>
                  <a:schemeClr val="lt2"/>
                </a:solidFill>
                <a:latin typeface="Garamond"/>
                <a:ea typeface="Garamond"/>
                <a:cs typeface="Garamond"/>
                <a:sym typeface="Garamond"/>
              </a:defRPr>
            </a:lvl7pPr>
            <a:lvl8pPr marL="1371600" rtl="0" algn="l">
              <a:spcBef>
                <a:spcPts val="0"/>
              </a:spcBef>
              <a:spcAft>
                <a:spcPts val="0"/>
              </a:spcAft>
              <a:defRPr sz="4400">
                <a:solidFill>
                  <a:schemeClr val="lt2"/>
                </a:solidFill>
                <a:latin typeface="Garamond"/>
                <a:ea typeface="Garamond"/>
                <a:cs typeface="Garamond"/>
                <a:sym typeface="Garamond"/>
              </a:defRPr>
            </a:lvl8pPr>
            <a:lvl9pPr marL="1828800" rtl="0" algn="l">
              <a:spcBef>
                <a:spcPts val="0"/>
              </a:spcBef>
              <a:spcAft>
                <a:spcPts val="0"/>
              </a:spcAft>
              <a:defRPr sz="4400">
                <a:solidFill>
                  <a:schemeClr val="lt2"/>
                </a:solidFill>
                <a:latin typeface="Garamond"/>
                <a:ea typeface="Garamond"/>
                <a:cs typeface="Garamond"/>
                <a:sym typeface="Garamond"/>
              </a:defRPr>
            </a:lvl9pPr>
          </a:lstStyle>
          <a:p/>
        </p:txBody>
      </p:sp>
      <p:sp>
        <p:nvSpPr>
          <p:cNvPr id="57" name="Shape 57"/>
          <p:cNvSpPr txBox="1"/>
          <p:nvPr>
            <p:ph idx="10" type="dt"/>
          </p:nvPr>
        </p:nvSpPr>
        <p:spPr>
          <a:xfrm>
            <a:off x="457200" y="6248400"/>
            <a:ext cx="2133599"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58" name="Shape 58"/>
          <p:cNvSpPr txBox="1"/>
          <p:nvPr>
            <p:ph idx="11" type="ftr"/>
          </p:nvPr>
        </p:nvSpPr>
        <p:spPr>
          <a:xfrm>
            <a:off x="3124200" y="6248400"/>
            <a:ext cx="2895600"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59" name="Shape 59"/>
          <p:cNvSpPr txBox="1"/>
          <p:nvPr>
            <p:ph idx="12" type="sldNum"/>
          </p:nvPr>
        </p:nvSpPr>
        <p:spPr>
          <a:xfrm>
            <a:off x="6553200" y="6248400"/>
            <a:ext cx="2133599" cy="4572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lt1"/>
              </a:buClr>
              <a:buSzPct val="25000"/>
              <a:buFont typeface="Verdana"/>
              <a:buNone/>
            </a:pPr>
            <a:fld id="{00000000-1234-1234-1234-123412341234}" type="slidenum">
              <a:rPr b="0" baseline="0" i="0" lang="en-US" sz="1000" u="none" cap="none" strike="noStrike">
                <a:solidFill>
                  <a:schemeClr val="lt1"/>
                </a:solidFill>
                <a:latin typeface="Verdana"/>
                <a:ea typeface="Verdana"/>
                <a:cs typeface="Verdana"/>
                <a:sym typeface="Verdana"/>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60" name="Shape 60"/>
        <p:cNvGrpSpPr/>
        <p:nvPr/>
      </p:nvGrpSpPr>
      <p:grpSpPr>
        <a:xfrm>
          <a:off x="0" y="0"/>
          <a:ext cx="0" cy="0"/>
          <a:chOff x="0" y="0"/>
          <a:chExt cx="0" cy="0"/>
        </a:xfrm>
      </p:grpSpPr>
      <p:sp>
        <p:nvSpPr>
          <p:cNvPr id="61" name="Shape 61"/>
          <p:cNvSpPr txBox="1"/>
          <p:nvPr>
            <p:ph type="title"/>
          </p:nvPr>
        </p:nvSpPr>
        <p:spPr>
          <a:xfrm>
            <a:off x="457200" y="277812"/>
            <a:ext cx="8229600" cy="1139825"/>
          </a:xfrm>
          <a:prstGeom prst="rect">
            <a:avLst/>
          </a:prstGeom>
          <a:noFill/>
          <a:ln>
            <a:noFill/>
          </a:ln>
        </p:spPr>
        <p:txBody>
          <a:bodyPr anchorCtr="0" anchor="b" bIns="91425" lIns="91425" rIns="91425" tIns="91425"/>
          <a:lstStyle>
            <a:lvl1pPr rtl="0" algn="l">
              <a:spcBef>
                <a:spcPts val="0"/>
              </a:spcBef>
              <a:spcAft>
                <a:spcPts val="0"/>
              </a:spcAft>
              <a:defRPr sz="4400">
                <a:solidFill>
                  <a:schemeClr val="lt2"/>
                </a:solidFill>
                <a:latin typeface="Garamond"/>
                <a:ea typeface="Garamond"/>
                <a:cs typeface="Garamond"/>
                <a:sym typeface="Garamond"/>
              </a:defRPr>
            </a:lvl1pPr>
            <a:lvl2pPr rtl="0" algn="l">
              <a:spcBef>
                <a:spcPts val="0"/>
              </a:spcBef>
              <a:spcAft>
                <a:spcPts val="0"/>
              </a:spcAft>
              <a:defRPr sz="4400">
                <a:solidFill>
                  <a:schemeClr val="lt2"/>
                </a:solidFill>
                <a:latin typeface="Garamond"/>
                <a:ea typeface="Garamond"/>
                <a:cs typeface="Garamond"/>
                <a:sym typeface="Garamond"/>
              </a:defRPr>
            </a:lvl2pPr>
            <a:lvl3pPr rtl="0" algn="l">
              <a:spcBef>
                <a:spcPts val="0"/>
              </a:spcBef>
              <a:spcAft>
                <a:spcPts val="0"/>
              </a:spcAft>
              <a:defRPr sz="4400">
                <a:solidFill>
                  <a:schemeClr val="lt2"/>
                </a:solidFill>
                <a:latin typeface="Garamond"/>
                <a:ea typeface="Garamond"/>
                <a:cs typeface="Garamond"/>
                <a:sym typeface="Garamond"/>
              </a:defRPr>
            </a:lvl3pPr>
            <a:lvl4pPr rtl="0" algn="l">
              <a:spcBef>
                <a:spcPts val="0"/>
              </a:spcBef>
              <a:spcAft>
                <a:spcPts val="0"/>
              </a:spcAft>
              <a:defRPr sz="4400">
                <a:solidFill>
                  <a:schemeClr val="lt2"/>
                </a:solidFill>
                <a:latin typeface="Garamond"/>
                <a:ea typeface="Garamond"/>
                <a:cs typeface="Garamond"/>
                <a:sym typeface="Garamond"/>
              </a:defRPr>
            </a:lvl4pPr>
            <a:lvl5pPr rtl="0" algn="l">
              <a:spcBef>
                <a:spcPts val="0"/>
              </a:spcBef>
              <a:spcAft>
                <a:spcPts val="0"/>
              </a:spcAft>
              <a:defRPr sz="4400">
                <a:solidFill>
                  <a:schemeClr val="lt2"/>
                </a:solidFill>
                <a:latin typeface="Garamond"/>
                <a:ea typeface="Garamond"/>
                <a:cs typeface="Garamond"/>
                <a:sym typeface="Garamond"/>
              </a:defRPr>
            </a:lvl5pPr>
            <a:lvl6pPr marL="457200" rtl="0" algn="l">
              <a:spcBef>
                <a:spcPts val="0"/>
              </a:spcBef>
              <a:spcAft>
                <a:spcPts val="0"/>
              </a:spcAft>
              <a:defRPr sz="4400">
                <a:solidFill>
                  <a:schemeClr val="lt2"/>
                </a:solidFill>
                <a:latin typeface="Garamond"/>
                <a:ea typeface="Garamond"/>
                <a:cs typeface="Garamond"/>
                <a:sym typeface="Garamond"/>
              </a:defRPr>
            </a:lvl6pPr>
            <a:lvl7pPr marL="914400" rtl="0" algn="l">
              <a:spcBef>
                <a:spcPts val="0"/>
              </a:spcBef>
              <a:spcAft>
                <a:spcPts val="0"/>
              </a:spcAft>
              <a:defRPr sz="4400">
                <a:solidFill>
                  <a:schemeClr val="lt2"/>
                </a:solidFill>
                <a:latin typeface="Garamond"/>
                <a:ea typeface="Garamond"/>
                <a:cs typeface="Garamond"/>
                <a:sym typeface="Garamond"/>
              </a:defRPr>
            </a:lvl7pPr>
            <a:lvl8pPr marL="1371600" rtl="0" algn="l">
              <a:spcBef>
                <a:spcPts val="0"/>
              </a:spcBef>
              <a:spcAft>
                <a:spcPts val="0"/>
              </a:spcAft>
              <a:defRPr sz="4400">
                <a:solidFill>
                  <a:schemeClr val="lt2"/>
                </a:solidFill>
                <a:latin typeface="Garamond"/>
                <a:ea typeface="Garamond"/>
                <a:cs typeface="Garamond"/>
                <a:sym typeface="Garamond"/>
              </a:defRPr>
            </a:lvl8pPr>
            <a:lvl9pPr marL="1828800" rtl="0" algn="l">
              <a:spcBef>
                <a:spcPts val="0"/>
              </a:spcBef>
              <a:spcAft>
                <a:spcPts val="0"/>
              </a:spcAft>
              <a:defRPr sz="4400">
                <a:solidFill>
                  <a:schemeClr val="lt2"/>
                </a:solidFill>
                <a:latin typeface="Garamond"/>
                <a:ea typeface="Garamond"/>
                <a:cs typeface="Garamond"/>
                <a:sym typeface="Garamond"/>
              </a:defRPr>
            </a:lvl9pPr>
          </a:lstStyle>
          <a:p/>
        </p:txBody>
      </p:sp>
      <p:sp>
        <p:nvSpPr>
          <p:cNvPr id="62" name="Shape 62"/>
          <p:cNvSpPr txBox="1"/>
          <p:nvPr>
            <p:ph idx="1" type="body"/>
          </p:nvPr>
        </p:nvSpPr>
        <p:spPr>
          <a:xfrm>
            <a:off x="457200" y="1600200"/>
            <a:ext cx="4038599" cy="4530724"/>
          </a:xfrm>
          <a:prstGeom prst="rect">
            <a:avLst/>
          </a:prstGeom>
          <a:noFill/>
          <a:ln>
            <a:noFill/>
          </a:ln>
        </p:spPr>
        <p:txBody>
          <a:bodyPr anchorCtr="0" anchor="t" bIns="91425" lIns="91425" rIns="91425" tIns="91425"/>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p:txBody>
      </p:sp>
      <p:sp>
        <p:nvSpPr>
          <p:cNvPr id="63" name="Shape 63"/>
          <p:cNvSpPr txBox="1"/>
          <p:nvPr>
            <p:ph idx="2" type="body"/>
          </p:nvPr>
        </p:nvSpPr>
        <p:spPr>
          <a:xfrm>
            <a:off x="4648200" y="1600200"/>
            <a:ext cx="4038599" cy="4530724"/>
          </a:xfrm>
          <a:prstGeom prst="rect">
            <a:avLst/>
          </a:prstGeom>
          <a:noFill/>
          <a:ln>
            <a:noFill/>
          </a:ln>
        </p:spPr>
        <p:txBody>
          <a:bodyPr anchorCtr="0" anchor="t" bIns="91425" lIns="91425" rIns="91425" tIns="91425"/>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p:txBody>
      </p:sp>
      <p:sp>
        <p:nvSpPr>
          <p:cNvPr id="64" name="Shape 64"/>
          <p:cNvSpPr txBox="1"/>
          <p:nvPr>
            <p:ph idx="10" type="dt"/>
          </p:nvPr>
        </p:nvSpPr>
        <p:spPr>
          <a:xfrm>
            <a:off x="457200" y="6248400"/>
            <a:ext cx="2133599"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65" name="Shape 65"/>
          <p:cNvSpPr txBox="1"/>
          <p:nvPr>
            <p:ph idx="11" type="ftr"/>
          </p:nvPr>
        </p:nvSpPr>
        <p:spPr>
          <a:xfrm>
            <a:off x="3124200" y="6248400"/>
            <a:ext cx="2895600"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66" name="Shape 66"/>
          <p:cNvSpPr txBox="1"/>
          <p:nvPr>
            <p:ph idx="12" type="sldNum"/>
          </p:nvPr>
        </p:nvSpPr>
        <p:spPr>
          <a:xfrm>
            <a:off x="6553200" y="6248400"/>
            <a:ext cx="2133599" cy="4572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lt1"/>
              </a:buClr>
              <a:buSzPct val="25000"/>
              <a:buFont typeface="Verdana"/>
              <a:buNone/>
            </a:pPr>
            <a:fld id="{00000000-1234-1234-1234-123412341234}" type="slidenum">
              <a:rPr b="0" baseline="0" i="0" lang="en-US" sz="1000" u="none" cap="none" strike="noStrike">
                <a:solidFill>
                  <a:schemeClr val="lt1"/>
                </a:solidFill>
                <a:latin typeface="Verdana"/>
                <a:ea typeface="Verdana"/>
                <a:cs typeface="Verdana"/>
                <a:sym typeface="Verdana"/>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67" name="Shape 67"/>
        <p:cNvGrpSpPr/>
        <p:nvPr/>
      </p:nvGrpSpPr>
      <p:grpSpPr>
        <a:xfrm>
          <a:off x="0" y="0"/>
          <a:ext cx="0" cy="0"/>
          <a:chOff x="0" y="0"/>
          <a:chExt cx="0" cy="0"/>
        </a:xfrm>
      </p:grpSpPr>
      <p:sp>
        <p:nvSpPr>
          <p:cNvPr id="68" name="Shape 68"/>
          <p:cNvSpPr txBox="1"/>
          <p:nvPr>
            <p:ph idx="10" type="dt"/>
          </p:nvPr>
        </p:nvSpPr>
        <p:spPr>
          <a:xfrm>
            <a:off x="457200" y="6248400"/>
            <a:ext cx="2133599"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69" name="Shape 69"/>
          <p:cNvSpPr txBox="1"/>
          <p:nvPr>
            <p:ph idx="11" type="ftr"/>
          </p:nvPr>
        </p:nvSpPr>
        <p:spPr>
          <a:xfrm>
            <a:off x="3124200" y="6248400"/>
            <a:ext cx="2895600"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70" name="Shape 70"/>
          <p:cNvSpPr txBox="1"/>
          <p:nvPr>
            <p:ph idx="12" type="sldNum"/>
          </p:nvPr>
        </p:nvSpPr>
        <p:spPr>
          <a:xfrm>
            <a:off x="6553200" y="6248400"/>
            <a:ext cx="2133599" cy="4572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lt1"/>
              </a:buClr>
              <a:buSzPct val="25000"/>
              <a:buFont typeface="Verdana"/>
              <a:buNone/>
            </a:pPr>
            <a:fld id="{00000000-1234-1234-1234-123412341234}" type="slidenum">
              <a:rPr b="0" baseline="0" i="0" lang="en-US" sz="1000" u="none" cap="none" strike="noStrike">
                <a:solidFill>
                  <a:schemeClr val="lt1"/>
                </a:solidFill>
                <a:latin typeface="Verdana"/>
                <a:ea typeface="Verdana"/>
                <a:cs typeface="Verdana"/>
                <a:sym typeface="Verdana"/>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71" name="Shape 71"/>
        <p:cNvGrpSpPr/>
        <p:nvPr/>
      </p:nvGrpSpPr>
      <p:grpSpPr>
        <a:xfrm>
          <a:off x="0" y="0"/>
          <a:ext cx="0" cy="0"/>
          <a:chOff x="0" y="0"/>
          <a:chExt cx="0" cy="0"/>
        </a:xfrm>
      </p:grpSpPr>
      <p:sp>
        <p:nvSpPr>
          <p:cNvPr id="72" name="Shape 72"/>
          <p:cNvSpPr txBox="1"/>
          <p:nvPr>
            <p:ph type="title"/>
          </p:nvPr>
        </p:nvSpPr>
        <p:spPr>
          <a:xfrm rot="5400000">
            <a:off x="4731544" y="2175668"/>
            <a:ext cx="5853111" cy="2057400"/>
          </a:xfrm>
          <a:prstGeom prst="rect">
            <a:avLst/>
          </a:prstGeom>
          <a:noFill/>
          <a:ln>
            <a:noFill/>
          </a:ln>
        </p:spPr>
        <p:txBody>
          <a:bodyPr anchorCtr="0" anchor="b" bIns="91425" lIns="91425" rIns="91425" tIns="91425"/>
          <a:lstStyle>
            <a:lvl1pPr rtl="0" algn="l">
              <a:spcBef>
                <a:spcPts val="0"/>
              </a:spcBef>
              <a:spcAft>
                <a:spcPts val="0"/>
              </a:spcAft>
              <a:defRPr sz="4400">
                <a:solidFill>
                  <a:schemeClr val="lt2"/>
                </a:solidFill>
                <a:latin typeface="Garamond"/>
                <a:ea typeface="Garamond"/>
                <a:cs typeface="Garamond"/>
                <a:sym typeface="Garamond"/>
              </a:defRPr>
            </a:lvl1pPr>
            <a:lvl2pPr rtl="0" algn="l">
              <a:spcBef>
                <a:spcPts val="0"/>
              </a:spcBef>
              <a:spcAft>
                <a:spcPts val="0"/>
              </a:spcAft>
              <a:defRPr sz="4400">
                <a:solidFill>
                  <a:schemeClr val="lt2"/>
                </a:solidFill>
                <a:latin typeface="Garamond"/>
                <a:ea typeface="Garamond"/>
                <a:cs typeface="Garamond"/>
                <a:sym typeface="Garamond"/>
              </a:defRPr>
            </a:lvl2pPr>
            <a:lvl3pPr rtl="0" algn="l">
              <a:spcBef>
                <a:spcPts val="0"/>
              </a:spcBef>
              <a:spcAft>
                <a:spcPts val="0"/>
              </a:spcAft>
              <a:defRPr sz="4400">
                <a:solidFill>
                  <a:schemeClr val="lt2"/>
                </a:solidFill>
                <a:latin typeface="Garamond"/>
                <a:ea typeface="Garamond"/>
                <a:cs typeface="Garamond"/>
                <a:sym typeface="Garamond"/>
              </a:defRPr>
            </a:lvl3pPr>
            <a:lvl4pPr rtl="0" algn="l">
              <a:spcBef>
                <a:spcPts val="0"/>
              </a:spcBef>
              <a:spcAft>
                <a:spcPts val="0"/>
              </a:spcAft>
              <a:defRPr sz="4400">
                <a:solidFill>
                  <a:schemeClr val="lt2"/>
                </a:solidFill>
                <a:latin typeface="Garamond"/>
                <a:ea typeface="Garamond"/>
                <a:cs typeface="Garamond"/>
                <a:sym typeface="Garamond"/>
              </a:defRPr>
            </a:lvl4pPr>
            <a:lvl5pPr rtl="0" algn="l">
              <a:spcBef>
                <a:spcPts val="0"/>
              </a:spcBef>
              <a:spcAft>
                <a:spcPts val="0"/>
              </a:spcAft>
              <a:defRPr sz="4400">
                <a:solidFill>
                  <a:schemeClr val="lt2"/>
                </a:solidFill>
                <a:latin typeface="Garamond"/>
                <a:ea typeface="Garamond"/>
                <a:cs typeface="Garamond"/>
                <a:sym typeface="Garamond"/>
              </a:defRPr>
            </a:lvl5pPr>
            <a:lvl6pPr marL="457200" rtl="0" algn="l">
              <a:spcBef>
                <a:spcPts val="0"/>
              </a:spcBef>
              <a:spcAft>
                <a:spcPts val="0"/>
              </a:spcAft>
              <a:defRPr sz="4400">
                <a:solidFill>
                  <a:schemeClr val="lt2"/>
                </a:solidFill>
                <a:latin typeface="Garamond"/>
                <a:ea typeface="Garamond"/>
                <a:cs typeface="Garamond"/>
                <a:sym typeface="Garamond"/>
              </a:defRPr>
            </a:lvl6pPr>
            <a:lvl7pPr marL="914400" rtl="0" algn="l">
              <a:spcBef>
                <a:spcPts val="0"/>
              </a:spcBef>
              <a:spcAft>
                <a:spcPts val="0"/>
              </a:spcAft>
              <a:defRPr sz="4400">
                <a:solidFill>
                  <a:schemeClr val="lt2"/>
                </a:solidFill>
                <a:latin typeface="Garamond"/>
                <a:ea typeface="Garamond"/>
                <a:cs typeface="Garamond"/>
                <a:sym typeface="Garamond"/>
              </a:defRPr>
            </a:lvl7pPr>
            <a:lvl8pPr marL="1371600" rtl="0" algn="l">
              <a:spcBef>
                <a:spcPts val="0"/>
              </a:spcBef>
              <a:spcAft>
                <a:spcPts val="0"/>
              </a:spcAft>
              <a:defRPr sz="4400">
                <a:solidFill>
                  <a:schemeClr val="lt2"/>
                </a:solidFill>
                <a:latin typeface="Garamond"/>
                <a:ea typeface="Garamond"/>
                <a:cs typeface="Garamond"/>
                <a:sym typeface="Garamond"/>
              </a:defRPr>
            </a:lvl8pPr>
            <a:lvl9pPr marL="1828800" rtl="0" algn="l">
              <a:spcBef>
                <a:spcPts val="0"/>
              </a:spcBef>
              <a:spcAft>
                <a:spcPts val="0"/>
              </a:spcAft>
              <a:defRPr sz="4400">
                <a:solidFill>
                  <a:schemeClr val="lt2"/>
                </a:solidFill>
                <a:latin typeface="Garamond"/>
                <a:ea typeface="Garamond"/>
                <a:cs typeface="Garamond"/>
                <a:sym typeface="Garamond"/>
              </a:defRPr>
            </a:lvl9pPr>
          </a:lstStyle>
          <a:p/>
        </p:txBody>
      </p:sp>
      <p:sp>
        <p:nvSpPr>
          <p:cNvPr id="73" name="Shape 73"/>
          <p:cNvSpPr txBox="1"/>
          <p:nvPr>
            <p:ph idx="1" type="body"/>
          </p:nvPr>
        </p:nvSpPr>
        <p:spPr>
          <a:xfrm rot="5400000">
            <a:off x="540544" y="194469"/>
            <a:ext cx="5853111" cy="6019799"/>
          </a:xfrm>
          <a:prstGeom prst="rect">
            <a:avLst/>
          </a:prstGeom>
          <a:noFill/>
          <a:ln>
            <a:noFill/>
          </a:ln>
        </p:spPr>
        <p:txBody>
          <a:bodyPr anchorCtr="0" anchor="t" bIns="91425" lIns="91425" rIns="91425" tIns="91425"/>
          <a:lstStyle>
            <a:lvl1pPr indent="-209550" marL="342900" rtl="0" algn="l">
              <a:spcBef>
                <a:spcPts val="560"/>
              </a:spcBef>
              <a:spcAft>
                <a:spcPts val="0"/>
              </a:spcAft>
              <a:buClr>
                <a:schemeClr val="dk1"/>
              </a:buClr>
              <a:buFont typeface="Noto Sans Symbols"/>
              <a:buChar char="•"/>
              <a:defRPr sz="2800">
                <a:solidFill>
                  <a:schemeClr val="lt1"/>
                </a:solidFill>
                <a:latin typeface="Verdana"/>
                <a:ea typeface="Verdana"/>
                <a:cs typeface="Verdana"/>
                <a:sym typeface="Verdana"/>
              </a:defRPr>
            </a:lvl1pPr>
            <a:lvl2pPr indent="-171450" marL="742950" rtl="0" algn="l">
              <a:spcBef>
                <a:spcPts val="480"/>
              </a:spcBef>
              <a:spcAft>
                <a:spcPts val="0"/>
              </a:spcAft>
              <a:buClr>
                <a:schemeClr val="lt2"/>
              </a:buClr>
              <a:buFont typeface="Noto Sans Symbols"/>
              <a:buChar char="■"/>
              <a:defRPr sz="2400">
                <a:solidFill>
                  <a:schemeClr val="lt1"/>
                </a:solidFill>
                <a:latin typeface="Verdana"/>
                <a:ea typeface="Verdana"/>
                <a:cs typeface="Verdana"/>
                <a:sym typeface="Verdana"/>
              </a:defRPr>
            </a:lvl2pPr>
            <a:lvl3pPr indent="-146050" marL="1143000" rtl="0" algn="l">
              <a:spcBef>
                <a:spcPts val="400"/>
              </a:spcBef>
              <a:spcAft>
                <a:spcPts val="0"/>
              </a:spcAft>
              <a:buClr>
                <a:schemeClr val="accent1"/>
              </a:buClr>
              <a:buFont typeface="Noto Sans Symbols"/>
              <a:buChar char="•"/>
              <a:defRPr sz="2000">
                <a:solidFill>
                  <a:schemeClr val="lt1"/>
                </a:solidFill>
                <a:latin typeface="Verdana"/>
                <a:ea typeface="Verdana"/>
                <a:cs typeface="Verdana"/>
                <a:sym typeface="Verdana"/>
              </a:defRPr>
            </a:lvl3pPr>
            <a:lvl4pPr indent="-114300" marL="1600200" rtl="0" algn="l">
              <a:spcBef>
                <a:spcPts val="360"/>
              </a:spcBef>
              <a:spcAft>
                <a:spcPts val="0"/>
              </a:spcAft>
              <a:buClr>
                <a:schemeClr val="dk1"/>
              </a:buClr>
              <a:buFont typeface="Noto Sans Symbols"/>
              <a:buChar char="▪"/>
              <a:defRPr>
                <a:solidFill>
                  <a:schemeClr val="lt1"/>
                </a:solidFill>
                <a:latin typeface="Verdana"/>
                <a:ea typeface="Verdana"/>
                <a:cs typeface="Verdana"/>
                <a:sym typeface="Verdana"/>
              </a:defRPr>
            </a:lvl4pPr>
            <a:lvl5pPr indent="-137160" marL="20574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5pPr>
            <a:lvl6pPr indent="-137160" marL="25146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6pPr>
            <a:lvl7pPr indent="-137160" marL="29718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7pPr>
            <a:lvl8pPr indent="-137159" marL="34290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8pPr>
            <a:lvl9pPr indent="-137159" marL="38862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9pPr>
          </a:lstStyle>
          <a:p/>
        </p:txBody>
      </p:sp>
      <p:sp>
        <p:nvSpPr>
          <p:cNvPr id="74" name="Shape 74"/>
          <p:cNvSpPr txBox="1"/>
          <p:nvPr>
            <p:ph idx="10" type="dt"/>
          </p:nvPr>
        </p:nvSpPr>
        <p:spPr>
          <a:xfrm>
            <a:off x="457200" y="6248400"/>
            <a:ext cx="2133599"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75" name="Shape 75"/>
          <p:cNvSpPr txBox="1"/>
          <p:nvPr>
            <p:ph idx="11" type="ftr"/>
          </p:nvPr>
        </p:nvSpPr>
        <p:spPr>
          <a:xfrm>
            <a:off x="3124200" y="6248400"/>
            <a:ext cx="2895600"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76" name="Shape 76"/>
          <p:cNvSpPr txBox="1"/>
          <p:nvPr>
            <p:ph idx="12" type="sldNum"/>
          </p:nvPr>
        </p:nvSpPr>
        <p:spPr>
          <a:xfrm>
            <a:off x="6553200" y="6248400"/>
            <a:ext cx="2133599" cy="4572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lt1"/>
              </a:buClr>
              <a:buSzPct val="25000"/>
              <a:buFont typeface="Verdana"/>
              <a:buNone/>
            </a:pPr>
            <a:fld id="{00000000-1234-1234-1234-123412341234}" type="slidenum">
              <a:rPr b="0" baseline="0" i="0" lang="en-US" sz="1000" u="none" cap="none" strike="noStrike">
                <a:solidFill>
                  <a:schemeClr val="lt1"/>
                </a:solidFill>
                <a:latin typeface="Verdana"/>
                <a:ea typeface="Verdana"/>
                <a:cs typeface="Verdana"/>
                <a:sym typeface="Verdana"/>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77" name="Shape 77"/>
        <p:cNvGrpSpPr/>
        <p:nvPr/>
      </p:nvGrpSpPr>
      <p:grpSpPr>
        <a:xfrm>
          <a:off x="0" y="0"/>
          <a:ext cx="0" cy="0"/>
          <a:chOff x="0" y="0"/>
          <a:chExt cx="0" cy="0"/>
        </a:xfrm>
      </p:grpSpPr>
      <p:sp>
        <p:nvSpPr>
          <p:cNvPr id="78" name="Shape 78"/>
          <p:cNvSpPr txBox="1"/>
          <p:nvPr>
            <p:ph type="title"/>
          </p:nvPr>
        </p:nvSpPr>
        <p:spPr>
          <a:xfrm>
            <a:off x="457200" y="277812"/>
            <a:ext cx="8229600" cy="1139825"/>
          </a:xfrm>
          <a:prstGeom prst="rect">
            <a:avLst/>
          </a:prstGeom>
          <a:noFill/>
          <a:ln>
            <a:noFill/>
          </a:ln>
        </p:spPr>
        <p:txBody>
          <a:bodyPr anchorCtr="0" anchor="b" bIns="91425" lIns="91425" rIns="91425" tIns="91425"/>
          <a:lstStyle>
            <a:lvl1pPr rtl="0" algn="l">
              <a:spcBef>
                <a:spcPts val="0"/>
              </a:spcBef>
              <a:spcAft>
                <a:spcPts val="0"/>
              </a:spcAft>
              <a:defRPr sz="4400">
                <a:solidFill>
                  <a:schemeClr val="lt2"/>
                </a:solidFill>
                <a:latin typeface="Garamond"/>
                <a:ea typeface="Garamond"/>
                <a:cs typeface="Garamond"/>
                <a:sym typeface="Garamond"/>
              </a:defRPr>
            </a:lvl1pPr>
            <a:lvl2pPr rtl="0" algn="l">
              <a:spcBef>
                <a:spcPts val="0"/>
              </a:spcBef>
              <a:spcAft>
                <a:spcPts val="0"/>
              </a:spcAft>
              <a:defRPr sz="4400">
                <a:solidFill>
                  <a:schemeClr val="lt2"/>
                </a:solidFill>
                <a:latin typeface="Garamond"/>
                <a:ea typeface="Garamond"/>
                <a:cs typeface="Garamond"/>
                <a:sym typeface="Garamond"/>
              </a:defRPr>
            </a:lvl2pPr>
            <a:lvl3pPr rtl="0" algn="l">
              <a:spcBef>
                <a:spcPts val="0"/>
              </a:spcBef>
              <a:spcAft>
                <a:spcPts val="0"/>
              </a:spcAft>
              <a:defRPr sz="4400">
                <a:solidFill>
                  <a:schemeClr val="lt2"/>
                </a:solidFill>
                <a:latin typeface="Garamond"/>
                <a:ea typeface="Garamond"/>
                <a:cs typeface="Garamond"/>
                <a:sym typeface="Garamond"/>
              </a:defRPr>
            </a:lvl3pPr>
            <a:lvl4pPr rtl="0" algn="l">
              <a:spcBef>
                <a:spcPts val="0"/>
              </a:spcBef>
              <a:spcAft>
                <a:spcPts val="0"/>
              </a:spcAft>
              <a:defRPr sz="4400">
                <a:solidFill>
                  <a:schemeClr val="lt2"/>
                </a:solidFill>
                <a:latin typeface="Garamond"/>
                <a:ea typeface="Garamond"/>
                <a:cs typeface="Garamond"/>
                <a:sym typeface="Garamond"/>
              </a:defRPr>
            </a:lvl4pPr>
            <a:lvl5pPr rtl="0" algn="l">
              <a:spcBef>
                <a:spcPts val="0"/>
              </a:spcBef>
              <a:spcAft>
                <a:spcPts val="0"/>
              </a:spcAft>
              <a:defRPr sz="4400">
                <a:solidFill>
                  <a:schemeClr val="lt2"/>
                </a:solidFill>
                <a:latin typeface="Garamond"/>
                <a:ea typeface="Garamond"/>
                <a:cs typeface="Garamond"/>
                <a:sym typeface="Garamond"/>
              </a:defRPr>
            </a:lvl5pPr>
            <a:lvl6pPr marL="457200" rtl="0" algn="l">
              <a:spcBef>
                <a:spcPts val="0"/>
              </a:spcBef>
              <a:spcAft>
                <a:spcPts val="0"/>
              </a:spcAft>
              <a:defRPr sz="4400">
                <a:solidFill>
                  <a:schemeClr val="lt2"/>
                </a:solidFill>
                <a:latin typeface="Garamond"/>
                <a:ea typeface="Garamond"/>
                <a:cs typeface="Garamond"/>
                <a:sym typeface="Garamond"/>
              </a:defRPr>
            </a:lvl6pPr>
            <a:lvl7pPr marL="914400" rtl="0" algn="l">
              <a:spcBef>
                <a:spcPts val="0"/>
              </a:spcBef>
              <a:spcAft>
                <a:spcPts val="0"/>
              </a:spcAft>
              <a:defRPr sz="4400">
                <a:solidFill>
                  <a:schemeClr val="lt2"/>
                </a:solidFill>
                <a:latin typeface="Garamond"/>
                <a:ea typeface="Garamond"/>
                <a:cs typeface="Garamond"/>
                <a:sym typeface="Garamond"/>
              </a:defRPr>
            </a:lvl7pPr>
            <a:lvl8pPr marL="1371600" rtl="0" algn="l">
              <a:spcBef>
                <a:spcPts val="0"/>
              </a:spcBef>
              <a:spcAft>
                <a:spcPts val="0"/>
              </a:spcAft>
              <a:defRPr sz="4400">
                <a:solidFill>
                  <a:schemeClr val="lt2"/>
                </a:solidFill>
                <a:latin typeface="Garamond"/>
                <a:ea typeface="Garamond"/>
                <a:cs typeface="Garamond"/>
                <a:sym typeface="Garamond"/>
              </a:defRPr>
            </a:lvl8pPr>
            <a:lvl9pPr marL="1828800" rtl="0" algn="l">
              <a:spcBef>
                <a:spcPts val="0"/>
              </a:spcBef>
              <a:spcAft>
                <a:spcPts val="0"/>
              </a:spcAft>
              <a:defRPr sz="4400">
                <a:solidFill>
                  <a:schemeClr val="lt2"/>
                </a:solidFill>
                <a:latin typeface="Garamond"/>
                <a:ea typeface="Garamond"/>
                <a:cs typeface="Garamond"/>
                <a:sym typeface="Garamond"/>
              </a:defRPr>
            </a:lvl9pPr>
          </a:lstStyle>
          <a:p/>
        </p:txBody>
      </p:sp>
      <p:sp>
        <p:nvSpPr>
          <p:cNvPr id="79" name="Shape 79"/>
          <p:cNvSpPr txBox="1"/>
          <p:nvPr>
            <p:ph idx="1" type="body"/>
          </p:nvPr>
        </p:nvSpPr>
        <p:spPr>
          <a:xfrm rot="5400000">
            <a:off x="2306637" y="-249237"/>
            <a:ext cx="4530724" cy="8229600"/>
          </a:xfrm>
          <a:prstGeom prst="rect">
            <a:avLst/>
          </a:prstGeom>
          <a:noFill/>
          <a:ln>
            <a:noFill/>
          </a:ln>
        </p:spPr>
        <p:txBody>
          <a:bodyPr anchorCtr="0" anchor="t" bIns="91425" lIns="91425" rIns="91425" tIns="91425"/>
          <a:lstStyle>
            <a:lvl1pPr indent="-209550" marL="342900" rtl="0" algn="l">
              <a:spcBef>
                <a:spcPts val="560"/>
              </a:spcBef>
              <a:spcAft>
                <a:spcPts val="0"/>
              </a:spcAft>
              <a:buClr>
                <a:schemeClr val="dk1"/>
              </a:buClr>
              <a:buFont typeface="Noto Sans Symbols"/>
              <a:buChar char="•"/>
              <a:defRPr sz="2800">
                <a:solidFill>
                  <a:schemeClr val="lt1"/>
                </a:solidFill>
                <a:latin typeface="Verdana"/>
                <a:ea typeface="Verdana"/>
                <a:cs typeface="Verdana"/>
                <a:sym typeface="Verdana"/>
              </a:defRPr>
            </a:lvl1pPr>
            <a:lvl2pPr indent="-171450" marL="742950" rtl="0" algn="l">
              <a:spcBef>
                <a:spcPts val="480"/>
              </a:spcBef>
              <a:spcAft>
                <a:spcPts val="0"/>
              </a:spcAft>
              <a:buClr>
                <a:schemeClr val="lt2"/>
              </a:buClr>
              <a:buFont typeface="Noto Sans Symbols"/>
              <a:buChar char="■"/>
              <a:defRPr sz="2400">
                <a:solidFill>
                  <a:schemeClr val="lt1"/>
                </a:solidFill>
                <a:latin typeface="Verdana"/>
                <a:ea typeface="Verdana"/>
                <a:cs typeface="Verdana"/>
                <a:sym typeface="Verdana"/>
              </a:defRPr>
            </a:lvl2pPr>
            <a:lvl3pPr indent="-146050" marL="1143000" rtl="0" algn="l">
              <a:spcBef>
                <a:spcPts val="400"/>
              </a:spcBef>
              <a:spcAft>
                <a:spcPts val="0"/>
              </a:spcAft>
              <a:buClr>
                <a:schemeClr val="accent1"/>
              </a:buClr>
              <a:buFont typeface="Noto Sans Symbols"/>
              <a:buChar char="•"/>
              <a:defRPr sz="2000">
                <a:solidFill>
                  <a:schemeClr val="lt1"/>
                </a:solidFill>
                <a:latin typeface="Verdana"/>
                <a:ea typeface="Verdana"/>
                <a:cs typeface="Verdana"/>
                <a:sym typeface="Verdana"/>
              </a:defRPr>
            </a:lvl3pPr>
            <a:lvl4pPr indent="-114300" marL="1600200" rtl="0" algn="l">
              <a:spcBef>
                <a:spcPts val="360"/>
              </a:spcBef>
              <a:spcAft>
                <a:spcPts val="0"/>
              </a:spcAft>
              <a:buClr>
                <a:schemeClr val="dk1"/>
              </a:buClr>
              <a:buFont typeface="Noto Sans Symbols"/>
              <a:buChar char="▪"/>
              <a:defRPr>
                <a:solidFill>
                  <a:schemeClr val="lt1"/>
                </a:solidFill>
                <a:latin typeface="Verdana"/>
                <a:ea typeface="Verdana"/>
                <a:cs typeface="Verdana"/>
                <a:sym typeface="Verdana"/>
              </a:defRPr>
            </a:lvl4pPr>
            <a:lvl5pPr indent="-137160" marL="20574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5pPr>
            <a:lvl6pPr indent="-137160" marL="25146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6pPr>
            <a:lvl7pPr indent="-137160" marL="29718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7pPr>
            <a:lvl8pPr indent="-137159" marL="34290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8pPr>
            <a:lvl9pPr indent="-137159" marL="3886200" rtl="0" algn="l">
              <a:spcBef>
                <a:spcPts val="360"/>
              </a:spcBef>
              <a:spcAft>
                <a:spcPts val="0"/>
              </a:spcAft>
              <a:buClr>
                <a:schemeClr val="lt2"/>
              </a:buClr>
              <a:buFont typeface="Noto Sans Symbols"/>
              <a:buChar char="▪"/>
              <a:defRPr>
                <a:solidFill>
                  <a:schemeClr val="lt1"/>
                </a:solidFill>
                <a:latin typeface="Verdana"/>
                <a:ea typeface="Verdana"/>
                <a:cs typeface="Verdana"/>
                <a:sym typeface="Verdana"/>
              </a:defRPr>
            </a:lvl9pPr>
          </a:lstStyle>
          <a:p/>
        </p:txBody>
      </p:sp>
      <p:sp>
        <p:nvSpPr>
          <p:cNvPr id="80" name="Shape 80"/>
          <p:cNvSpPr txBox="1"/>
          <p:nvPr>
            <p:ph idx="10" type="dt"/>
          </p:nvPr>
        </p:nvSpPr>
        <p:spPr>
          <a:xfrm>
            <a:off x="457200" y="6248400"/>
            <a:ext cx="2133599"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81" name="Shape 81"/>
          <p:cNvSpPr txBox="1"/>
          <p:nvPr>
            <p:ph idx="11" type="ftr"/>
          </p:nvPr>
        </p:nvSpPr>
        <p:spPr>
          <a:xfrm>
            <a:off x="3124200" y="6248400"/>
            <a:ext cx="2895600"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82" name="Shape 82"/>
          <p:cNvSpPr txBox="1"/>
          <p:nvPr>
            <p:ph idx="12" type="sldNum"/>
          </p:nvPr>
        </p:nvSpPr>
        <p:spPr>
          <a:xfrm>
            <a:off x="6553200" y="6248400"/>
            <a:ext cx="2133599" cy="4572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lt1"/>
              </a:buClr>
              <a:buSzPct val="25000"/>
              <a:buFont typeface="Verdana"/>
              <a:buNone/>
            </a:pPr>
            <a:fld id="{00000000-1234-1234-1234-123412341234}" type="slidenum">
              <a:rPr b="0" baseline="0" i="0" lang="en-US" sz="1000" u="none" cap="none" strike="noStrike">
                <a:solidFill>
                  <a:schemeClr val="lt1"/>
                </a:solidFill>
                <a:latin typeface="Verdana"/>
                <a:ea typeface="Verdana"/>
                <a:cs typeface="Verdana"/>
                <a:sym typeface="Verdana"/>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2.xml"/><Relationship Id="rId10" Type="http://schemas.openxmlformats.org/officeDocument/2006/relationships/slideLayout" Target="../slideLayouts/slideLayout11.xml"/><Relationship Id="rId13" Type="http://schemas.openxmlformats.org/officeDocument/2006/relationships/theme" Target="../theme/theme3.xml"/><Relationship Id="rId12" Type="http://schemas.openxmlformats.org/officeDocument/2006/relationships/slideLayout" Target="../slideLayouts/slideLayout13.xml"/><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slideLayout" Target="../slideLayouts/slideLayout5.xml"/><Relationship Id="rId9" Type="http://schemas.openxmlformats.org/officeDocument/2006/relationships/slideLayout" Target="../slideLayouts/slideLayout10.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dk2"/>
        </a:solidFill>
      </p:bgPr>
    </p:bg>
    <p:spTree>
      <p:nvGrpSpPr>
        <p:cNvPr id="4" name="Shape 4"/>
        <p:cNvGrpSpPr/>
        <p:nvPr/>
      </p:nvGrpSpPr>
      <p:grpSpPr>
        <a:xfrm>
          <a:off x="0" y="0"/>
          <a:ext cx="0" cy="0"/>
          <a:chOff x="0" y="0"/>
          <a:chExt cx="0" cy="0"/>
        </a:xfrm>
      </p:grpSpPr>
      <p:grpSp>
        <p:nvGrpSpPr>
          <p:cNvPr id="5" name="Shape 5"/>
          <p:cNvGrpSpPr/>
          <p:nvPr/>
        </p:nvGrpSpPr>
        <p:grpSpPr>
          <a:xfrm>
            <a:off x="228600" y="2889250"/>
            <a:ext cx="8610600" cy="201612"/>
            <a:chOff x="228600" y="2667000"/>
            <a:chExt cx="8610600" cy="228600"/>
          </a:xfrm>
        </p:grpSpPr>
        <p:sp>
          <p:nvSpPr>
            <p:cNvPr id="6" name="Shape 6"/>
            <p:cNvSpPr txBox="1"/>
            <p:nvPr/>
          </p:nvSpPr>
          <p:spPr>
            <a:xfrm>
              <a:off x="228600" y="2667000"/>
              <a:ext cx="2870200" cy="228600"/>
            </a:xfrm>
            <a:prstGeom prst="rect">
              <a:avLst/>
            </a:prstGeom>
            <a:solidFill>
              <a:schemeClr val="dk1"/>
            </a:solidFill>
            <a:ln>
              <a:noFill/>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lt1"/>
                </a:solidFill>
                <a:latin typeface="Verdana"/>
                <a:ea typeface="Verdana"/>
                <a:cs typeface="Verdana"/>
                <a:sym typeface="Verdana"/>
              </a:endParaRPr>
            </a:p>
          </p:txBody>
        </p:sp>
        <p:sp>
          <p:nvSpPr>
            <p:cNvPr id="7" name="Shape 7"/>
            <p:cNvSpPr txBox="1"/>
            <p:nvPr/>
          </p:nvSpPr>
          <p:spPr>
            <a:xfrm>
              <a:off x="3098800" y="2667000"/>
              <a:ext cx="2870200" cy="228600"/>
            </a:xfrm>
            <a:prstGeom prst="rect">
              <a:avLst/>
            </a:prstGeom>
            <a:solidFill>
              <a:schemeClr val="accent1"/>
            </a:solidFill>
            <a:ln>
              <a:noFill/>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lt1"/>
                </a:solidFill>
                <a:latin typeface="Verdana"/>
                <a:ea typeface="Verdana"/>
                <a:cs typeface="Verdana"/>
                <a:sym typeface="Verdana"/>
              </a:endParaRPr>
            </a:p>
          </p:txBody>
        </p:sp>
        <p:sp>
          <p:nvSpPr>
            <p:cNvPr id="8" name="Shape 8"/>
            <p:cNvSpPr txBox="1"/>
            <p:nvPr/>
          </p:nvSpPr>
          <p:spPr>
            <a:xfrm>
              <a:off x="5969000" y="2667000"/>
              <a:ext cx="2870200" cy="228600"/>
            </a:xfrm>
            <a:prstGeom prst="rect">
              <a:avLst/>
            </a:prstGeom>
            <a:solidFill>
              <a:schemeClr val="lt2"/>
            </a:solidFill>
            <a:ln>
              <a:noFill/>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lt1"/>
                </a:solidFill>
                <a:latin typeface="Verdana"/>
                <a:ea typeface="Verdana"/>
                <a:cs typeface="Verdana"/>
                <a:sym typeface="Verdana"/>
              </a:endParaRPr>
            </a:p>
          </p:txBody>
        </p:sp>
      </p:grpSp>
      <p:sp>
        <p:nvSpPr>
          <p:cNvPr id="9" name="Shape 9"/>
          <p:cNvSpPr txBox="1"/>
          <p:nvPr>
            <p:ph type="title"/>
          </p:nvPr>
        </p:nvSpPr>
        <p:spPr>
          <a:xfrm>
            <a:off x="457200" y="277812"/>
            <a:ext cx="8229600" cy="1139825"/>
          </a:xfrm>
          <a:prstGeom prst="rect">
            <a:avLst/>
          </a:prstGeom>
          <a:noFill/>
          <a:ln>
            <a:noFill/>
          </a:ln>
        </p:spPr>
        <p:txBody>
          <a:bodyPr anchorCtr="0" anchor="b" bIns="91425" lIns="91425" rIns="91425" tIns="91425"/>
          <a:lstStyle>
            <a:lvl1pPr indent="0" marL="0" marR="0" rtl="0" algn="l">
              <a:spcBef>
                <a:spcPts val="0"/>
              </a:spcBef>
              <a:spcAft>
                <a:spcPts val="0"/>
              </a:spcAft>
              <a:defRPr b="0" baseline="0" i="0" sz="4400" u="none" cap="none" strike="noStrike">
                <a:solidFill>
                  <a:schemeClr val="lt2"/>
                </a:solidFill>
                <a:latin typeface="Garamond"/>
                <a:ea typeface="Garamond"/>
                <a:cs typeface="Garamond"/>
                <a:sym typeface="Garamond"/>
              </a:defRPr>
            </a:lvl1pPr>
            <a:lvl2pPr indent="0" marL="0" marR="0" rtl="0" algn="l">
              <a:spcBef>
                <a:spcPts val="0"/>
              </a:spcBef>
              <a:spcAft>
                <a:spcPts val="0"/>
              </a:spcAft>
              <a:defRPr b="0" baseline="0" i="0" sz="4400" u="none" cap="none" strike="noStrike">
                <a:solidFill>
                  <a:schemeClr val="lt2"/>
                </a:solidFill>
                <a:latin typeface="Garamond"/>
                <a:ea typeface="Garamond"/>
                <a:cs typeface="Garamond"/>
                <a:sym typeface="Garamond"/>
              </a:defRPr>
            </a:lvl2pPr>
            <a:lvl3pPr indent="0" marL="0" marR="0" rtl="0" algn="l">
              <a:spcBef>
                <a:spcPts val="0"/>
              </a:spcBef>
              <a:spcAft>
                <a:spcPts val="0"/>
              </a:spcAft>
              <a:defRPr b="0" baseline="0" i="0" sz="4400" u="none" cap="none" strike="noStrike">
                <a:solidFill>
                  <a:schemeClr val="lt2"/>
                </a:solidFill>
                <a:latin typeface="Garamond"/>
                <a:ea typeface="Garamond"/>
                <a:cs typeface="Garamond"/>
                <a:sym typeface="Garamond"/>
              </a:defRPr>
            </a:lvl3pPr>
            <a:lvl4pPr indent="0" marL="0" marR="0" rtl="0" algn="l">
              <a:spcBef>
                <a:spcPts val="0"/>
              </a:spcBef>
              <a:spcAft>
                <a:spcPts val="0"/>
              </a:spcAft>
              <a:defRPr b="0" baseline="0" i="0" sz="4400" u="none" cap="none" strike="noStrike">
                <a:solidFill>
                  <a:schemeClr val="lt2"/>
                </a:solidFill>
                <a:latin typeface="Garamond"/>
                <a:ea typeface="Garamond"/>
                <a:cs typeface="Garamond"/>
                <a:sym typeface="Garamond"/>
              </a:defRPr>
            </a:lvl4pPr>
            <a:lvl5pPr indent="0" marL="0" marR="0" rtl="0" algn="l">
              <a:spcBef>
                <a:spcPts val="0"/>
              </a:spcBef>
              <a:spcAft>
                <a:spcPts val="0"/>
              </a:spcAft>
              <a:defRPr b="0" baseline="0" i="0" sz="4400" u="none" cap="none" strike="noStrike">
                <a:solidFill>
                  <a:schemeClr val="lt2"/>
                </a:solidFill>
                <a:latin typeface="Garamond"/>
                <a:ea typeface="Garamond"/>
                <a:cs typeface="Garamond"/>
                <a:sym typeface="Garamond"/>
              </a:defRPr>
            </a:lvl5pPr>
            <a:lvl6pPr indent="0" marL="457200" marR="0" rtl="0" algn="l">
              <a:spcBef>
                <a:spcPts val="0"/>
              </a:spcBef>
              <a:spcAft>
                <a:spcPts val="0"/>
              </a:spcAft>
              <a:defRPr b="0" baseline="0" i="0" sz="4400" u="none" cap="none" strike="noStrike">
                <a:solidFill>
                  <a:schemeClr val="lt2"/>
                </a:solidFill>
                <a:latin typeface="Garamond"/>
                <a:ea typeface="Garamond"/>
                <a:cs typeface="Garamond"/>
                <a:sym typeface="Garamond"/>
              </a:defRPr>
            </a:lvl6pPr>
            <a:lvl7pPr indent="0" marL="914400" marR="0" rtl="0" algn="l">
              <a:spcBef>
                <a:spcPts val="0"/>
              </a:spcBef>
              <a:spcAft>
                <a:spcPts val="0"/>
              </a:spcAft>
              <a:defRPr b="0" baseline="0" i="0" sz="4400" u="none" cap="none" strike="noStrike">
                <a:solidFill>
                  <a:schemeClr val="lt2"/>
                </a:solidFill>
                <a:latin typeface="Garamond"/>
                <a:ea typeface="Garamond"/>
                <a:cs typeface="Garamond"/>
                <a:sym typeface="Garamond"/>
              </a:defRPr>
            </a:lvl7pPr>
            <a:lvl8pPr indent="0" marL="1371600" marR="0" rtl="0" algn="l">
              <a:spcBef>
                <a:spcPts val="0"/>
              </a:spcBef>
              <a:spcAft>
                <a:spcPts val="0"/>
              </a:spcAft>
              <a:defRPr b="0" baseline="0" i="0" sz="4400" u="none" cap="none" strike="noStrike">
                <a:solidFill>
                  <a:schemeClr val="lt2"/>
                </a:solidFill>
                <a:latin typeface="Garamond"/>
                <a:ea typeface="Garamond"/>
                <a:cs typeface="Garamond"/>
                <a:sym typeface="Garamond"/>
              </a:defRPr>
            </a:lvl8pPr>
            <a:lvl9pPr indent="0" marL="1828800" marR="0" rtl="0" algn="l">
              <a:spcBef>
                <a:spcPts val="0"/>
              </a:spcBef>
              <a:spcAft>
                <a:spcPts val="0"/>
              </a:spcAft>
              <a:defRPr b="0" baseline="0" i="0" sz="4400" u="none" cap="none" strike="noStrike">
                <a:solidFill>
                  <a:schemeClr val="lt2"/>
                </a:solidFill>
                <a:latin typeface="Garamond"/>
                <a:ea typeface="Garamond"/>
                <a:cs typeface="Garamond"/>
                <a:sym typeface="Garamond"/>
              </a:defRPr>
            </a:lvl9pPr>
          </a:lstStyle>
          <a:p/>
        </p:txBody>
      </p:sp>
      <p:sp>
        <p:nvSpPr>
          <p:cNvPr id="10" name="Shape 10"/>
          <p:cNvSpPr txBox="1"/>
          <p:nvPr>
            <p:ph idx="1" type="body"/>
          </p:nvPr>
        </p:nvSpPr>
        <p:spPr>
          <a:xfrm>
            <a:off x="457200" y="1600200"/>
            <a:ext cx="8229600" cy="4530724"/>
          </a:xfrm>
          <a:prstGeom prst="rect">
            <a:avLst/>
          </a:prstGeom>
          <a:noFill/>
          <a:ln>
            <a:noFill/>
          </a:ln>
        </p:spPr>
        <p:txBody>
          <a:bodyPr anchorCtr="0" anchor="t" bIns="91425" lIns="91425" rIns="91425" tIns="91425"/>
          <a:lstStyle>
            <a:lvl1pPr indent="-209550" marL="342900" marR="0" rtl="0" algn="l">
              <a:spcBef>
                <a:spcPts val="560"/>
              </a:spcBef>
              <a:spcAft>
                <a:spcPts val="0"/>
              </a:spcAft>
              <a:buClr>
                <a:schemeClr val="dk1"/>
              </a:buClr>
              <a:buFont typeface="Noto Sans Symbols"/>
              <a:buChar char="•"/>
              <a:defRPr b="0" baseline="0" i="0" sz="2800" u="none" cap="none" strike="noStrike">
                <a:solidFill>
                  <a:schemeClr val="lt1"/>
                </a:solidFill>
                <a:latin typeface="Verdana"/>
                <a:ea typeface="Verdana"/>
                <a:cs typeface="Verdana"/>
                <a:sym typeface="Verdana"/>
              </a:defRPr>
            </a:lvl1pPr>
            <a:lvl2pPr indent="-171450" marL="742950" marR="0" rtl="0" algn="l">
              <a:spcBef>
                <a:spcPts val="480"/>
              </a:spcBef>
              <a:spcAft>
                <a:spcPts val="0"/>
              </a:spcAft>
              <a:buClr>
                <a:schemeClr val="lt2"/>
              </a:buClr>
              <a:buFont typeface="Noto Sans Symbols"/>
              <a:buChar char="■"/>
              <a:defRPr b="0" baseline="0" i="0" sz="2400" u="none" cap="none" strike="noStrike">
                <a:solidFill>
                  <a:schemeClr val="lt1"/>
                </a:solidFill>
                <a:latin typeface="Verdana"/>
                <a:ea typeface="Verdana"/>
                <a:cs typeface="Verdana"/>
                <a:sym typeface="Verdana"/>
              </a:defRPr>
            </a:lvl2pPr>
            <a:lvl3pPr indent="-146050" marL="1143000" marR="0" rtl="0" algn="l">
              <a:spcBef>
                <a:spcPts val="400"/>
              </a:spcBef>
              <a:spcAft>
                <a:spcPts val="0"/>
              </a:spcAft>
              <a:buClr>
                <a:schemeClr val="accent1"/>
              </a:buClr>
              <a:buFont typeface="Noto Sans Symbols"/>
              <a:buChar char="•"/>
              <a:defRPr b="0" baseline="0" i="0" sz="2000" u="none" cap="none" strike="noStrike">
                <a:solidFill>
                  <a:schemeClr val="lt1"/>
                </a:solidFill>
                <a:latin typeface="Verdana"/>
                <a:ea typeface="Verdana"/>
                <a:cs typeface="Verdana"/>
                <a:sym typeface="Verdana"/>
              </a:defRPr>
            </a:lvl3pPr>
            <a:lvl4pPr indent="-114300" marL="1600200" marR="0" rtl="0" algn="l">
              <a:spcBef>
                <a:spcPts val="360"/>
              </a:spcBef>
              <a:spcAft>
                <a:spcPts val="0"/>
              </a:spcAft>
              <a:buClr>
                <a:schemeClr val="dk1"/>
              </a:buClr>
              <a:buFont typeface="Noto Sans Symbols"/>
              <a:buChar char="▪"/>
              <a:defRPr b="0" baseline="0" i="0" sz="1800" u="none" cap="none" strike="noStrike">
                <a:solidFill>
                  <a:schemeClr val="lt1"/>
                </a:solidFill>
                <a:latin typeface="Verdana"/>
                <a:ea typeface="Verdana"/>
                <a:cs typeface="Verdana"/>
                <a:sym typeface="Verdana"/>
              </a:defRPr>
            </a:lvl4pPr>
            <a:lvl5pPr indent="-137160" marL="2057400" marR="0" rtl="0" algn="l">
              <a:spcBef>
                <a:spcPts val="360"/>
              </a:spcBef>
              <a:spcAft>
                <a:spcPts val="0"/>
              </a:spcAft>
              <a:buClr>
                <a:schemeClr val="lt2"/>
              </a:buClr>
              <a:buFont typeface="Noto Sans Symbols"/>
              <a:buChar char="▪"/>
              <a:defRPr b="0" baseline="0" i="0" sz="1800" u="none" cap="none" strike="noStrike">
                <a:solidFill>
                  <a:schemeClr val="lt1"/>
                </a:solidFill>
                <a:latin typeface="Verdana"/>
                <a:ea typeface="Verdana"/>
                <a:cs typeface="Verdana"/>
                <a:sym typeface="Verdana"/>
              </a:defRPr>
            </a:lvl5pPr>
            <a:lvl6pPr indent="-137160" marL="2514600" marR="0" rtl="0" algn="l">
              <a:spcBef>
                <a:spcPts val="360"/>
              </a:spcBef>
              <a:spcAft>
                <a:spcPts val="0"/>
              </a:spcAft>
              <a:buClr>
                <a:schemeClr val="lt2"/>
              </a:buClr>
              <a:buFont typeface="Noto Sans Symbols"/>
              <a:buChar char="▪"/>
              <a:defRPr b="0" baseline="0" i="0" sz="1800" u="none" cap="none" strike="noStrike">
                <a:solidFill>
                  <a:schemeClr val="lt1"/>
                </a:solidFill>
                <a:latin typeface="Verdana"/>
                <a:ea typeface="Verdana"/>
                <a:cs typeface="Verdana"/>
                <a:sym typeface="Verdana"/>
              </a:defRPr>
            </a:lvl6pPr>
            <a:lvl7pPr indent="-137160" marL="2971800" marR="0" rtl="0" algn="l">
              <a:spcBef>
                <a:spcPts val="360"/>
              </a:spcBef>
              <a:spcAft>
                <a:spcPts val="0"/>
              </a:spcAft>
              <a:buClr>
                <a:schemeClr val="lt2"/>
              </a:buClr>
              <a:buFont typeface="Noto Sans Symbols"/>
              <a:buChar char="▪"/>
              <a:defRPr b="0" baseline="0" i="0" sz="1800" u="none" cap="none" strike="noStrike">
                <a:solidFill>
                  <a:schemeClr val="lt1"/>
                </a:solidFill>
                <a:latin typeface="Verdana"/>
                <a:ea typeface="Verdana"/>
                <a:cs typeface="Verdana"/>
                <a:sym typeface="Verdana"/>
              </a:defRPr>
            </a:lvl7pPr>
            <a:lvl8pPr indent="-137159" marL="3429000" marR="0" rtl="0" algn="l">
              <a:spcBef>
                <a:spcPts val="360"/>
              </a:spcBef>
              <a:spcAft>
                <a:spcPts val="0"/>
              </a:spcAft>
              <a:buClr>
                <a:schemeClr val="lt2"/>
              </a:buClr>
              <a:buFont typeface="Noto Sans Symbols"/>
              <a:buChar char="▪"/>
              <a:defRPr b="0" baseline="0" i="0" sz="1800" u="none" cap="none" strike="noStrike">
                <a:solidFill>
                  <a:schemeClr val="lt1"/>
                </a:solidFill>
                <a:latin typeface="Verdana"/>
                <a:ea typeface="Verdana"/>
                <a:cs typeface="Verdana"/>
                <a:sym typeface="Verdana"/>
              </a:defRPr>
            </a:lvl8pPr>
            <a:lvl9pPr indent="-137159" marL="3886200" marR="0" rtl="0" algn="l">
              <a:spcBef>
                <a:spcPts val="360"/>
              </a:spcBef>
              <a:spcAft>
                <a:spcPts val="0"/>
              </a:spcAft>
              <a:buClr>
                <a:schemeClr val="lt2"/>
              </a:buClr>
              <a:buFont typeface="Noto Sans Symbols"/>
              <a:buChar char="▪"/>
              <a:defRPr b="0" baseline="0" i="0" sz="1800" u="none" cap="none" strike="noStrike">
                <a:solidFill>
                  <a:schemeClr val="lt1"/>
                </a:solidFill>
                <a:latin typeface="Verdana"/>
                <a:ea typeface="Verdana"/>
                <a:cs typeface="Verdana"/>
                <a:sym typeface="Verdana"/>
              </a:defRPr>
            </a:lvl9pPr>
          </a:lstStyle>
          <a:p/>
        </p:txBody>
      </p:sp>
      <p:sp>
        <p:nvSpPr>
          <p:cNvPr id="11" name="Shape 11"/>
          <p:cNvSpPr txBox="1"/>
          <p:nvPr>
            <p:ph idx="10" type="dt"/>
          </p:nvPr>
        </p:nvSpPr>
        <p:spPr>
          <a:xfrm>
            <a:off x="457200" y="6248400"/>
            <a:ext cx="2133599"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12" name="Shape 12"/>
          <p:cNvSpPr txBox="1"/>
          <p:nvPr>
            <p:ph idx="11" type="ftr"/>
          </p:nvPr>
        </p:nvSpPr>
        <p:spPr>
          <a:xfrm>
            <a:off x="3124200" y="6248400"/>
            <a:ext cx="2895600"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13" name="Shape 13"/>
          <p:cNvSpPr txBox="1"/>
          <p:nvPr>
            <p:ph idx="12" type="sldNum"/>
          </p:nvPr>
        </p:nvSpPr>
        <p:spPr>
          <a:xfrm>
            <a:off x="6553200" y="6248400"/>
            <a:ext cx="2133599" cy="4572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lt1"/>
              </a:buClr>
              <a:buSzPct val="25000"/>
              <a:buFont typeface="Verdana"/>
              <a:buNone/>
            </a:pPr>
            <a:fld id="{00000000-1234-1234-1234-123412341234}" type="slidenum">
              <a:rPr b="0" baseline="0" i="0" lang="en-US" sz="1000" u="none" cap="none" strike="noStrike">
                <a:solidFill>
                  <a:schemeClr val="lt1"/>
                </a:solidFill>
                <a:latin typeface="Verdana"/>
                <a:ea typeface="Verdana"/>
                <a:cs typeface="Verdana"/>
                <a:sym typeface="Verdana"/>
              </a:rPr>
              <a:t>‹#›</a:t>
            </a:fld>
          </a:p>
        </p:txBody>
      </p:sp>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dk2"/>
        </a:solidFill>
      </p:bgPr>
    </p:bg>
    <p:spTree>
      <p:nvGrpSpPr>
        <p:cNvPr id="27" name="Shape 27"/>
        <p:cNvGrpSpPr/>
        <p:nvPr/>
      </p:nvGrpSpPr>
      <p:grpSpPr>
        <a:xfrm>
          <a:off x="0" y="0"/>
          <a:ext cx="0" cy="0"/>
          <a:chOff x="0" y="0"/>
          <a:chExt cx="0" cy="0"/>
        </a:xfrm>
      </p:grpSpPr>
      <p:sp>
        <p:nvSpPr>
          <p:cNvPr id="28" name="Shape 28"/>
          <p:cNvSpPr txBox="1"/>
          <p:nvPr>
            <p:ph type="title"/>
          </p:nvPr>
        </p:nvSpPr>
        <p:spPr>
          <a:xfrm>
            <a:off x="457200" y="277812"/>
            <a:ext cx="8229600" cy="1139825"/>
          </a:xfrm>
          <a:prstGeom prst="rect">
            <a:avLst/>
          </a:prstGeom>
          <a:noFill/>
          <a:ln>
            <a:noFill/>
          </a:ln>
        </p:spPr>
        <p:txBody>
          <a:bodyPr anchorCtr="0" anchor="b" bIns="91425" lIns="91425" rIns="91425" tIns="91425"/>
          <a:lstStyle>
            <a:lvl1pPr indent="0" marL="0" marR="0" rtl="0" algn="l">
              <a:spcBef>
                <a:spcPts val="0"/>
              </a:spcBef>
              <a:spcAft>
                <a:spcPts val="0"/>
              </a:spcAft>
              <a:defRPr b="0" baseline="0" i="0" sz="4400" u="none" cap="none" strike="noStrike">
                <a:solidFill>
                  <a:schemeClr val="lt2"/>
                </a:solidFill>
                <a:latin typeface="Garamond"/>
                <a:ea typeface="Garamond"/>
                <a:cs typeface="Garamond"/>
                <a:sym typeface="Garamond"/>
              </a:defRPr>
            </a:lvl1pPr>
            <a:lvl2pPr indent="0" marL="0" marR="0" rtl="0" algn="l">
              <a:spcBef>
                <a:spcPts val="0"/>
              </a:spcBef>
              <a:spcAft>
                <a:spcPts val="0"/>
              </a:spcAft>
              <a:defRPr b="0" baseline="0" i="0" sz="4400" u="none" cap="none" strike="noStrike">
                <a:solidFill>
                  <a:schemeClr val="lt2"/>
                </a:solidFill>
                <a:latin typeface="Garamond"/>
                <a:ea typeface="Garamond"/>
                <a:cs typeface="Garamond"/>
                <a:sym typeface="Garamond"/>
              </a:defRPr>
            </a:lvl2pPr>
            <a:lvl3pPr indent="0" marL="0" marR="0" rtl="0" algn="l">
              <a:spcBef>
                <a:spcPts val="0"/>
              </a:spcBef>
              <a:spcAft>
                <a:spcPts val="0"/>
              </a:spcAft>
              <a:defRPr b="0" baseline="0" i="0" sz="4400" u="none" cap="none" strike="noStrike">
                <a:solidFill>
                  <a:schemeClr val="lt2"/>
                </a:solidFill>
                <a:latin typeface="Garamond"/>
                <a:ea typeface="Garamond"/>
                <a:cs typeface="Garamond"/>
                <a:sym typeface="Garamond"/>
              </a:defRPr>
            </a:lvl3pPr>
            <a:lvl4pPr indent="0" marL="0" marR="0" rtl="0" algn="l">
              <a:spcBef>
                <a:spcPts val="0"/>
              </a:spcBef>
              <a:spcAft>
                <a:spcPts val="0"/>
              </a:spcAft>
              <a:defRPr b="0" baseline="0" i="0" sz="4400" u="none" cap="none" strike="noStrike">
                <a:solidFill>
                  <a:schemeClr val="lt2"/>
                </a:solidFill>
                <a:latin typeface="Garamond"/>
                <a:ea typeface="Garamond"/>
                <a:cs typeface="Garamond"/>
                <a:sym typeface="Garamond"/>
              </a:defRPr>
            </a:lvl4pPr>
            <a:lvl5pPr indent="0" marL="0" marR="0" rtl="0" algn="l">
              <a:spcBef>
                <a:spcPts val="0"/>
              </a:spcBef>
              <a:spcAft>
                <a:spcPts val="0"/>
              </a:spcAft>
              <a:defRPr b="0" baseline="0" i="0" sz="4400" u="none" cap="none" strike="noStrike">
                <a:solidFill>
                  <a:schemeClr val="lt2"/>
                </a:solidFill>
                <a:latin typeface="Garamond"/>
                <a:ea typeface="Garamond"/>
                <a:cs typeface="Garamond"/>
                <a:sym typeface="Garamond"/>
              </a:defRPr>
            </a:lvl5pPr>
            <a:lvl6pPr indent="0" marL="457200" marR="0" rtl="0" algn="l">
              <a:spcBef>
                <a:spcPts val="0"/>
              </a:spcBef>
              <a:spcAft>
                <a:spcPts val="0"/>
              </a:spcAft>
              <a:defRPr b="0" baseline="0" i="0" sz="4400" u="none" cap="none" strike="noStrike">
                <a:solidFill>
                  <a:schemeClr val="lt2"/>
                </a:solidFill>
                <a:latin typeface="Garamond"/>
                <a:ea typeface="Garamond"/>
                <a:cs typeface="Garamond"/>
                <a:sym typeface="Garamond"/>
              </a:defRPr>
            </a:lvl6pPr>
            <a:lvl7pPr indent="0" marL="914400" marR="0" rtl="0" algn="l">
              <a:spcBef>
                <a:spcPts val="0"/>
              </a:spcBef>
              <a:spcAft>
                <a:spcPts val="0"/>
              </a:spcAft>
              <a:defRPr b="0" baseline="0" i="0" sz="4400" u="none" cap="none" strike="noStrike">
                <a:solidFill>
                  <a:schemeClr val="lt2"/>
                </a:solidFill>
                <a:latin typeface="Garamond"/>
                <a:ea typeface="Garamond"/>
                <a:cs typeface="Garamond"/>
                <a:sym typeface="Garamond"/>
              </a:defRPr>
            </a:lvl7pPr>
            <a:lvl8pPr indent="0" marL="1371600" marR="0" rtl="0" algn="l">
              <a:spcBef>
                <a:spcPts val="0"/>
              </a:spcBef>
              <a:spcAft>
                <a:spcPts val="0"/>
              </a:spcAft>
              <a:defRPr b="0" baseline="0" i="0" sz="4400" u="none" cap="none" strike="noStrike">
                <a:solidFill>
                  <a:schemeClr val="lt2"/>
                </a:solidFill>
                <a:latin typeface="Garamond"/>
                <a:ea typeface="Garamond"/>
                <a:cs typeface="Garamond"/>
                <a:sym typeface="Garamond"/>
              </a:defRPr>
            </a:lvl8pPr>
            <a:lvl9pPr indent="0" marL="1828800" marR="0" rtl="0" algn="l">
              <a:spcBef>
                <a:spcPts val="0"/>
              </a:spcBef>
              <a:spcAft>
                <a:spcPts val="0"/>
              </a:spcAft>
              <a:defRPr b="0" baseline="0" i="0" sz="4400" u="none" cap="none" strike="noStrike">
                <a:solidFill>
                  <a:schemeClr val="lt2"/>
                </a:solidFill>
                <a:latin typeface="Garamond"/>
                <a:ea typeface="Garamond"/>
                <a:cs typeface="Garamond"/>
                <a:sym typeface="Garamond"/>
              </a:defRPr>
            </a:lvl9pPr>
          </a:lstStyle>
          <a:p/>
        </p:txBody>
      </p:sp>
      <p:sp>
        <p:nvSpPr>
          <p:cNvPr id="29" name="Shape 29"/>
          <p:cNvSpPr txBox="1"/>
          <p:nvPr>
            <p:ph idx="1" type="body"/>
          </p:nvPr>
        </p:nvSpPr>
        <p:spPr>
          <a:xfrm>
            <a:off x="457200" y="1600200"/>
            <a:ext cx="8229600" cy="4530724"/>
          </a:xfrm>
          <a:prstGeom prst="rect">
            <a:avLst/>
          </a:prstGeom>
          <a:noFill/>
          <a:ln>
            <a:noFill/>
          </a:ln>
        </p:spPr>
        <p:txBody>
          <a:bodyPr anchorCtr="0" anchor="t" bIns="91425" lIns="91425" rIns="91425" tIns="91425"/>
          <a:lstStyle>
            <a:lvl1pPr indent="-209550" marL="342900" marR="0" rtl="0" algn="l">
              <a:spcBef>
                <a:spcPts val="560"/>
              </a:spcBef>
              <a:spcAft>
                <a:spcPts val="0"/>
              </a:spcAft>
              <a:buClr>
                <a:schemeClr val="dk1"/>
              </a:buClr>
              <a:buFont typeface="Noto Sans Symbols"/>
              <a:buChar char="•"/>
              <a:defRPr b="0" baseline="0" i="0" sz="2800" u="none" cap="none" strike="noStrike">
                <a:solidFill>
                  <a:schemeClr val="lt1"/>
                </a:solidFill>
                <a:latin typeface="Verdana"/>
                <a:ea typeface="Verdana"/>
                <a:cs typeface="Verdana"/>
                <a:sym typeface="Verdana"/>
              </a:defRPr>
            </a:lvl1pPr>
            <a:lvl2pPr indent="-171450" marL="742950" marR="0" rtl="0" algn="l">
              <a:spcBef>
                <a:spcPts val="480"/>
              </a:spcBef>
              <a:spcAft>
                <a:spcPts val="0"/>
              </a:spcAft>
              <a:buClr>
                <a:schemeClr val="lt2"/>
              </a:buClr>
              <a:buFont typeface="Noto Sans Symbols"/>
              <a:buChar char="■"/>
              <a:defRPr b="0" baseline="0" i="0" sz="2400" u="none" cap="none" strike="noStrike">
                <a:solidFill>
                  <a:schemeClr val="lt1"/>
                </a:solidFill>
                <a:latin typeface="Verdana"/>
                <a:ea typeface="Verdana"/>
                <a:cs typeface="Verdana"/>
                <a:sym typeface="Verdana"/>
              </a:defRPr>
            </a:lvl2pPr>
            <a:lvl3pPr indent="-146050" marL="1143000" marR="0" rtl="0" algn="l">
              <a:spcBef>
                <a:spcPts val="400"/>
              </a:spcBef>
              <a:spcAft>
                <a:spcPts val="0"/>
              </a:spcAft>
              <a:buClr>
                <a:schemeClr val="accent1"/>
              </a:buClr>
              <a:buFont typeface="Noto Sans Symbols"/>
              <a:buChar char="•"/>
              <a:defRPr b="0" baseline="0" i="0" sz="2000" u="none" cap="none" strike="noStrike">
                <a:solidFill>
                  <a:schemeClr val="lt1"/>
                </a:solidFill>
                <a:latin typeface="Verdana"/>
                <a:ea typeface="Verdana"/>
                <a:cs typeface="Verdana"/>
                <a:sym typeface="Verdana"/>
              </a:defRPr>
            </a:lvl3pPr>
            <a:lvl4pPr indent="-114300" marL="1600200" marR="0" rtl="0" algn="l">
              <a:spcBef>
                <a:spcPts val="360"/>
              </a:spcBef>
              <a:spcAft>
                <a:spcPts val="0"/>
              </a:spcAft>
              <a:buClr>
                <a:schemeClr val="dk1"/>
              </a:buClr>
              <a:buFont typeface="Noto Sans Symbols"/>
              <a:buChar char="▪"/>
              <a:defRPr b="0" baseline="0" i="0" sz="1800" u="none" cap="none" strike="noStrike">
                <a:solidFill>
                  <a:schemeClr val="lt1"/>
                </a:solidFill>
                <a:latin typeface="Verdana"/>
                <a:ea typeface="Verdana"/>
                <a:cs typeface="Verdana"/>
                <a:sym typeface="Verdana"/>
              </a:defRPr>
            </a:lvl4pPr>
            <a:lvl5pPr indent="-137160" marL="2057400" marR="0" rtl="0" algn="l">
              <a:spcBef>
                <a:spcPts val="360"/>
              </a:spcBef>
              <a:spcAft>
                <a:spcPts val="0"/>
              </a:spcAft>
              <a:buClr>
                <a:schemeClr val="lt2"/>
              </a:buClr>
              <a:buFont typeface="Noto Sans Symbols"/>
              <a:buChar char="▪"/>
              <a:defRPr b="0" baseline="0" i="0" sz="1800" u="none" cap="none" strike="noStrike">
                <a:solidFill>
                  <a:schemeClr val="lt1"/>
                </a:solidFill>
                <a:latin typeface="Verdana"/>
                <a:ea typeface="Verdana"/>
                <a:cs typeface="Verdana"/>
                <a:sym typeface="Verdana"/>
              </a:defRPr>
            </a:lvl5pPr>
            <a:lvl6pPr indent="-137160" marL="2514600" marR="0" rtl="0" algn="l">
              <a:spcBef>
                <a:spcPts val="360"/>
              </a:spcBef>
              <a:spcAft>
                <a:spcPts val="0"/>
              </a:spcAft>
              <a:buClr>
                <a:schemeClr val="lt2"/>
              </a:buClr>
              <a:buFont typeface="Noto Sans Symbols"/>
              <a:buChar char="▪"/>
              <a:defRPr b="0" baseline="0" i="0" sz="1800" u="none" cap="none" strike="noStrike">
                <a:solidFill>
                  <a:schemeClr val="lt1"/>
                </a:solidFill>
                <a:latin typeface="Verdana"/>
                <a:ea typeface="Verdana"/>
                <a:cs typeface="Verdana"/>
                <a:sym typeface="Verdana"/>
              </a:defRPr>
            </a:lvl6pPr>
            <a:lvl7pPr indent="-137160" marL="2971800" marR="0" rtl="0" algn="l">
              <a:spcBef>
                <a:spcPts val="360"/>
              </a:spcBef>
              <a:spcAft>
                <a:spcPts val="0"/>
              </a:spcAft>
              <a:buClr>
                <a:schemeClr val="lt2"/>
              </a:buClr>
              <a:buFont typeface="Noto Sans Symbols"/>
              <a:buChar char="▪"/>
              <a:defRPr b="0" baseline="0" i="0" sz="1800" u="none" cap="none" strike="noStrike">
                <a:solidFill>
                  <a:schemeClr val="lt1"/>
                </a:solidFill>
                <a:latin typeface="Verdana"/>
                <a:ea typeface="Verdana"/>
                <a:cs typeface="Verdana"/>
                <a:sym typeface="Verdana"/>
              </a:defRPr>
            </a:lvl7pPr>
            <a:lvl8pPr indent="-137159" marL="3429000" marR="0" rtl="0" algn="l">
              <a:spcBef>
                <a:spcPts val="360"/>
              </a:spcBef>
              <a:spcAft>
                <a:spcPts val="0"/>
              </a:spcAft>
              <a:buClr>
                <a:schemeClr val="lt2"/>
              </a:buClr>
              <a:buFont typeface="Noto Sans Symbols"/>
              <a:buChar char="▪"/>
              <a:defRPr b="0" baseline="0" i="0" sz="1800" u="none" cap="none" strike="noStrike">
                <a:solidFill>
                  <a:schemeClr val="lt1"/>
                </a:solidFill>
                <a:latin typeface="Verdana"/>
                <a:ea typeface="Verdana"/>
                <a:cs typeface="Verdana"/>
                <a:sym typeface="Verdana"/>
              </a:defRPr>
            </a:lvl8pPr>
            <a:lvl9pPr indent="-137159" marL="3886200" marR="0" rtl="0" algn="l">
              <a:spcBef>
                <a:spcPts val="360"/>
              </a:spcBef>
              <a:spcAft>
                <a:spcPts val="0"/>
              </a:spcAft>
              <a:buClr>
                <a:schemeClr val="lt2"/>
              </a:buClr>
              <a:buFont typeface="Noto Sans Symbols"/>
              <a:buChar char="▪"/>
              <a:defRPr b="0" baseline="0" i="0" sz="1800" u="none" cap="none" strike="noStrike">
                <a:solidFill>
                  <a:schemeClr val="lt1"/>
                </a:solidFill>
                <a:latin typeface="Verdana"/>
                <a:ea typeface="Verdana"/>
                <a:cs typeface="Verdana"/>
                <a:sym typeface="Verdana"/>
              </a:defRPr>
            </a:lvl9pPr>
          </a:lstStyle>
          <a:p/>
        </p:txBody>
      </p:sp>
      <p:sp>
        <p:nvSpPr>
          <p:cNvPr id="30" name="Shape 30"/>
          <p:cNvSpPr txBox="1"/>
          <p:nvPr>
            <p:ph idx="10" type="dt"/>
          </p:nvPr>
        </p:nvSpPr>
        <p:spPr>
          <a:xfrm>
            <a:off x="457200" y="6248400"/>
            <a:ext cx="2133599"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31" name="Shape 31"/>
          <p:cNvSpPr txBox="1"/>
          <p:nvPr>
            <p:ph idx="11" type="ftr"/>
          </p:nvPr>
        </p:nvSpPr>
        <p:spPr>
          <a:xfrm>
            <a:off x="3124200" y="6248400"/>
            <a:ext cx="2895600"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1pPr>
            <a:lvl2pPr indent="0" marL="4572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2pPr>
            <a:lvl3pPr indent="0" marL="914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3pPr>
            <a:lvl4pPr indent="0" marL="13716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4pPr>
            <a:lvl5pPr indent="0" marL="1828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5pPr>
            <a:lvl6pPr indent="0" marL="2286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6pPr>
            <a:lvl7pPr indent="0" marL="32004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7pPr>
            <a:lvl8pPr indent="0" marL="45720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8pPr>
            <a:lvl9pPr indent="0" marL="6400800" marR="0" rtl="0" algn="l">
              <a:lnSpc>
                <a:spcPct val="100000"/>
              </a:lnSpc>
              <a:spcBef>
                <a:spcPts val="0"/>
              </a:spcBef>
              <a:spcAft>
                <a:spcPts val="0"/>
              </a:spcAft>
              <a:defRPr b="0" baseline="0" i="0" sz="1800" u="none" cap="none" strike="noStrike">
                <a:solidFill>
                  <a:schemeClr val="lt1"/>
                </a:solidFill>
                <a:latin typeface="Verdana"/>
                <a:ea typeface="Verdana"/>
                <a:cs typeface="Verdana"/>
                <a:sym typeface="Verdana"/>
              </a:defRPr>
            </a:lvl9pPr>
          </a:lstStyle>
          <a:p/>
        </p:txBody>
      </p:sp>
      <p:sp>
        <p:nvSpPr>
          <p:cNvPr id="32" name="Shape 32"/>
          <p:cNvSpPr txBox="1"/>
          <p:nvPr>
            <p:ph idx="12" type="sldNum"/>
          </p:nvPr>
        </p:nvSpPr>
        <p:spPr>
          <a:xfrm>
            <a:off x="6553200" y="6248400"/>
            <a:ext cx="2133599" cy="4572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lt1"/>
              </a:buClr>
              <a:buSzPct val="25000"/>
              <a:buFont typeface="Verdana"/>
              <a:buNone/>
            </a:pPr>
            <a:fld id="{00000000-1234-1234-1234-123412341234}" type="slidenum">
              <a:rPr b="0" baseline="0" i="0" lang="en-US" sz="1000" u="none" cap="none" strike="noStrike">
                <a:solidFill>
                  <a:schemeClr val="lt1"/>
                </a:solidFill>
                <a:latin typeface="Verdana"/>
                <a:ea typeface="Verdana"/>
                <a:cs typeface="Verdana"/>
                <a:sym typeface="Verdana"/>
              </a:rPr>
              <a:t>‹#›</a:t>
            </a:fld>
          </a:p>
        </p:txBody>
      </p:sp>
      <p:sp>
        <p:nvSpPr>
          <p:cNvPr id="33" name="Shape 33"/>
          <p:cNvSpPr txBox="1"/>
          <p:nvPr/>
        </p:nvSpPr>
        <p:spPr>
          <a:xfrm>
            <a:off x="0" y="0"/>
            <a:ext cx="228600" cy="2286000"/>
          </a:xfrm>
          <a:prstGeom prst="rect">
            <a:avLst/>
          </a:prstGeom>
          <a:solidFill>
            <a:schemeClr val="dk1"/>
          </a:solidFill>
          <a:ln>
            <a:noFill/>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lt1"/>
              </a:solidFill>
              <a:latin typeface="Verdana"/>
              <a:ea typeface="Verdana"/>
              <a:cs typeface="Verdana"/>
              <a:sym typeface="Verdana"/>
            </a:endParaRPr>
          </a:p>
        </p:txBody>
      </p:sp>
      <p:cxnSp>
        <p:nvCxnSpPr>
          <p:cNvPr id="34" name="Shape 34"/>
          <p:cNvCxnSpPr/>
          <p:nvPr/>
        </p:nvCxnSpPr>
        <p:spPr>
          <a:xfrm>
            <a:off x="457200" y="1447800"/>
            <a:ext cx="8077199" cy="0"/>
          </a:xfrm>
          <a:prstGeom prst="straightConnector1">
            <a:avLst/>
          </a:prstGeom>
          <a:noFill/>
          <a:ln cap="flat" cmpd="sng" w="19050">
            <a:solidFill>
              <a:schemeClr val="lt2"/>
            </a:solidFill>
            <a:prstDash val="solid"/>
            <a:miter/>
            <a:headEnd len="med" w="med" type="none"/>
            <a:tailEnd len="med" w="med" type="none"/>
          </a:ln>
        </p:spPr>
      </p:cxnSp>
      <p:sp>
        <p:nvSpPr>
          <p:cNvPr id="35" name="Shape 35"/>
          <p:cNvSpPr txBox="1"/>
          <p:nvPr/>
        </p:nvSpPr>
        <p:spPr>
          <a:xfrm>
            <a:off x="0" y="2286000"/>
            <a:ext cx="228600" cy="2286000"/>
          </a:xfrm>
          <a:prstGeom prst="rect">
            <a:avLst/>
          </a:prstGeom>
          <a:solidFill>
            <a:schemeClr val="accent2"/>
          </a:solidFill>
          <a:ln>
            <a:noFill/>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lt1"/>
              </a:solidFill>
              <a:latin typeface="Verdana"/>
              <a:ea typeface="Verdana"/>
              <a:cs typeface="Verdana"/>
              <a:sym typeface="Verdana"/>
            </a:endParaRPr>
          </a:p>
        </p:txBody>
      </p:sp>
      <p:sp>
        <p:nvSpPr>
          <p:cNvPr id="36" name="Shape 36"/>
          <p:cNvSpPr txBox="1"/>
          <p:nvPr/>
        </p:nvSpPr>
        <p:spPr>
          <a:xfrm>
            <a:off x="0" y="4572000"/>
            <a:ext cx="228600" cy="2286000"/>
          </a:xfrm>
          <a:prstGeom prst="rect">
            <a:avLst/>
          </a:prstGeom>
          <a:solidFill>
            <a:schemeClr val="lt2"/>
          </a:solidFill>
          <a:ln>
            <a:noFill/>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lt1"/>
              </a:solidFill>
              <a:latin typeface="Verdana"/>
              <a:ea typeface="Verdana"/>
              <a:cs typeface="Verdana"/>
              <a:sym typeface="Verdana"/>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0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0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0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0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06.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03.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 Id="rId3" Type="http://schemas.openxmlformats.org/officeDocument/2006/relationships/image" Target="../media/image0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1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08.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16.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10.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14.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 Id="rId3" Type="http://schemas.openxmlformats.org/officeDocument/2006/relationships/image" Target="../media/image12.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0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 name="Shape 23"/>
        <p:cNvGrpSpPr/>
        <p:nvPr/>
      </p:nvGrpSpPr>
      <p:grpSpPr>
        <a:xfrm>
          <a:off x="0" y="0"/>
          <a:ext cx="0" cy="0"/>
          <a:chOff x="0" y="0"/>
          <a:chExt cx="0" cy="0"/>
        </a:xfrm>
      </p:grpSpPr>
      <p:sp>
        <p:nvSpPr>
          <p:cNvPr id="24" name="Shape 24"/>
          <p:cNvSpPr txBox="1"/>
          <p:nvPr>
            <p:ph type="ctrTitle"/>
          </p:nvPr>
        </p:nvSpPr>
        <p:spPr>
          <a:xfrm>
            <a:off x="685800" y="685800"/>
            <a:ext cx="7772400" cy="2127249"/>
          </a:xfrm>
          <a:prstGeom prst="rect">
            <a:avLst/>
          </a:prstGeom>
          <a:noFill/>
          <a:ln>
            <a:noFill/>
          </a:ln>
        </p:spPr>
        <p:txBody>
          <a:bodyPr anchorCtr="0" anchor="b" bIns="45700" lIns="91425" rIns="91425" tIns="45700">
            <a:noAutofit/>
          </a:bodyPr>
          <a:lstStyle/>
          <a:p>
            <a:pPr indent="0" lvl="0" marL="0" marR="0" rtl="0" algn="ctr">
              <a:lnSpc>
                <a:spcPct val="100000"/>
              </a:lnSpc>
              <a:spcBef>
                <a:spcPts val="0"/>
              </a:spcBef>
              <a:spcAft>
                <a:spcPts val="0"/>
              </a:spcAft>
              <a:buClr>
                <a:schemeClr val="lt2"/>
              </a:buClr>
              <a:buSzPct val="25000"/>
              <a:buFont typeface="Garamond"/>
              <a:buNone/>
            </a:pPr>
            <a:r>
              <a:rPr b="1" baseline="0" i="0" lang="en-US" sz="5800" u="none" cap="none" strike="noStrike">
                <a:solidFill>
                  <a:schemeClr val="lt2"/>
                </a:solidFill>
                <a:latin typeface="Garamond"/>
                <a:ea typeface="Garamond"/>
                <a:cs typeface="Garamond"/>
                <a:sym typeface="Garamond"/>
              </a:rPr>
              <a:t>The Bracero Program</a:t>
            </a:r>
            <a:r>
              <a:rPr b="0" baseline="0" i="0" lang="en-US" sz="5800" u="none" cap="none" strike="noStrike">
                <a:solidFill>
                  <a:schemeClr val="lt2"/>
                </a:solidFill>
                <a:latin typeface="Garamond"/>
                <a:ea typeface="Garamond"/>
                <a:cs typeface="Garamond"/>
                <a:sym typeface="Garamond"/>
              </a:rPr>
              <a:t> </a:t>
            </a:r>
          </a:p>
        </p:txBody>
      </p:sp>
      <p:sp>
        <p:nvSpPr>
          <p:cNvPr id="25" name="Shape 25"/>
          <p:cNvSpPr txBox="1"/>
          <p:nvPr>
            <p:ph idx="1" type="subTitle"/>
          </p:nvPr>
        </p:nvSpPr>
        <p:spPr>
          <a:xfrm>
            <a:off x="1371600" y="3270250"/>
            <a:ext cx="6400799" cy="2209799"/>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chemeClr val="dk1"/>
              </a:buClr>
              <a:buSzPct val="25000"/>
              <a:buFont typeface="Noto Sans Symbols"/>
              <a:buNone/>
            </a:pPr>
            <a:r>
              <a:rPr b="0" baseline="0" i="0" lang="en-US" sz="3000" u="none" cap="none" strike="noStrike">
                <a:solidFill>
                  <a:schemeClr val="lt1"/>
                </a:solidFill>
                <a:latin typeface="Verdana"/>
                <a:ea typeface="Verdana"/>
                <a:cs typeface="Verdana"/>
                <a:sym typeface="Verdana"/>
              </a:rPr>
              <a:t>1942-1964</a:t>
            </a:r>
          </a:p>
        </p:txBody>
      </p:sp>
      <p:pic>
        <p:nvPicPr>
          <p:cNvPr id="26" name="Shape 26"/>
          <p:cNvPicPr preferRelativeResize="0"/>
          <p:nvPr/>
        </p:nvPicPr>
        <p:blipFill rotWithShape="1">
          <a:blip r:embed="rId3">
            <a:alphaModFix/>
          </a:blip>
          <a:srcRect b="0" l="0" r="0" t="0"/>
          <a:stretch/>
        </p:blipFill>
        <p:spPr>
          <a:xfrm>
            <a:off x="2971800" y="3962400"/>
            <a:ext cx="3200399" cy="2038349"/>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5" name="Shape 165"/>
        <p:cNvGrpSpPr/>
        <p:nvPr/>
      </p:nvGrpSpPr>
      <p:grpSpPr>
        <a:xfrm>
          <a:off x="0" y="0"/>
          <a:ext cx="0" cy="0"/>
          <a:chOff x="0" y="0"/>
          <a:chExt cx="0" cy="0"/>
        </a:xfrm>
      </p:grpSpPr>
      <p:pic>
        <p:nvPicPr>
          <p:cNvPr id="166" name="Shape 166"/>
          <p:cNvPicPr preferRelativeResize="0"/>
          <p:nvPr>
            <p:ph idx="1" type="body"/>
          </p:nvPr>
        </p:nvPicPr>
        <p:blipFill rotWithShape="1">
          <a:blip r:embed="rId3">
            <a:alphaModFix/>
          </a:blip>
          <a:srcRect b="0" l="0" r="0" t="0"/>
          <a:stretch/>
        </p:blipFill>
        <p:spPr>
          <a:xfrm>
            <a:off x="533400" y="381000"/>
            <a:ext cx="8305799" cy="5819774"/>
          </a:xfrm>
          <a:prstGeom prst="rect">
            <a:avLst/>
          </a:prstGeom>
          <a:noFill/>
          <a:ln>
            <a:noFill/>
          </a:ln>
        </p:spPr>
      </p:pic>
      <p:sp>
        <p:nvSpPr>
          <p:cNvPr id="167" name="Shape 167"/>
          <p:cNvSpPr txBox="1"/>
          <p:nvPr/>
        </p:nvSpPr>
        <p:spPr>
          <a:xfrm>
            <a:off x="0" y="7086600"/>
            <a:ext cx="4435474" cy="366711"/>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lt1"/>
              </a:solidFill>
              <a:latin typeface="Verdana"/>
              <a:ea typeface="Verdana"/>
              <a:cs typeface="Verdana"/>
              <a:sym typeface="Verdana"/>
            </a:endParaRPr>
          </a:p>
        </p:txBody>
      </p:sp>
      <p:sp>
        <p:nvSpPr>
          <p:cNvPr id="168" name="Shape 168"/>
          <p:cNvSpPr txBox="1"/>
          <p:nvPr/>
        </p:nvSpPr>
        <p:spPr>
          <a:xfrm>
            <a:off x="288925" y="6970711"/>
            <a:ext cx="4130674" cy="366711"/>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lt1"/>
              </a:solidFill>
              <a:latin typeface="Verdana"/>
              <a:ea typeface="Verdana"/>
              <a:cs typeface="Verdana"/>
              <a:sym typeface="Verdana"/>
            </a:endParaRPr>
          </a:p>
        </p:txBody>
      </p:sp>
      <p:sp>
        <p:nvSpPr>
          <p:cNvPr id="169" name="Shape 169"/>
          <p:cNvSpPr txBox="1"/>
          <p:nvPr/>
        </p:nvSpPr>
        <p:spPr>
          <a:xfrm>
            <a:off x="381000" y="6172200"/>
            <a:ext cx="8478836" cy="366711"/>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r>
              <a:rPr b="0" baseline="0" i="0" lang="en-US" sz="1800" u="none" cap="none" strike="noStrike">
                <a:solidFill>
                  <a:schemeClr val="lt1"/>
                </a:solidFill>
                <a:latin typeface="Verdana"/>
                <a:ea typeface="Verdana"/>
                <a:cs typeface="Verdana"/>
                <a:sym typeface="Verdana"/>
              </a:rPr>
              <a:t>Workers in Mexico City hoping to be contracted to work in the US, 1942</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3" name="Shape 173"/>
        <p:cNvGrpSpPr/>
        <p:nvPr/>
      </p:nvGrpSpPr>
      <p:grpSpPr>
        <a:xfrm>
          <a:off x="0" y="0"/>
          <a:ext cx="0" cy="0"/>
          <a:chOff x="0" y="0"/>
          <a:chExt cx="0" cy="0"/>
        </a:xfrm>
      </p:grpSpPr>
      <p:sp>
        <p:nvSpPr>
          <p:cNvPr id="174" name="Shape 174"/>
          <p:cNvSpPr txBox="1"/>
          <p:nvPr>
            <p:ph type="title"/>
          </p:nvPr>
        </p:nvSpPr>
        <p:spPr>
          <a:xfrm>
            <a:off x="457200" y="277812"/>
            <a:ext cx="8229600" cy="1139825"/>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chemeClr val="lt2"/>
              </a:buClr>
              <a:buSzPct val="25000"/>
              <a:buFont typeface="Garamond"/>
              <a:buNone/>
            </a:pPr>
            <a:r>
              <a:rPr b="0" baseline="0" i="0" lang="en-US" sz="4400" u="none" cap="none" strike="noStrike">
                <a:solidFill>
                  <a:schemeClr val="lt2"/>
                </a:solidFill>
                <a:latin typeface="Garamond"/>
                <a:ea typeface="Garamond"/>
                <a:cs typeface="Garamond"/>
                <a:sym typeface="Garamond"/>
              </a:rPr>
              <a:t>RECRUITMENT CENTERS</a:t>
            </a:r>
          </a:p>
        </p:txBody>
      </p:sp>
      <p:pic>
        <p:nvPicPr>
          <p:cNvPr id="175" name="Shape 175"/>
          <p:cNvPicPr preferRelativeResize="0"/>
          <p:nvPr/>
        </p:nvPicPr>
        <p:blipFill rotWithShape="1">
          <a:blip r:embed="rId3">
            <a:alphaModFix/>
          </a:blip>
          <a:srcRect b="0" l="0" r="0" t="0"/>
          <a:stretch/>
        </p:blipFill>
        <p:spPr>
          <a:xfrm>
            <a:off x="1524000" y="1828800"/>
            <a:ext cx="5410200" cy="3881436"/>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9" name="Shape 179"/>
        <p:cNvGrpSpPr/>
        <p:nvPr/>
      </p:nvGrpSpPr>
      <p:grpSpPr>
        <a:xfrm>
          <a:off x="0" y="0"/>
          <a:ext cx="0" cy="0"/>
          <a:chOff x="0" y="0"/>
          <a:chExt cx="0" cy="0"/>
        </a:xfrm>
      </p:grpSpPr>
      <p:sp>
        <p:nvSpPr>
          <p:cNvPr id="180" name="Shape 180"/>
          <p:cNvSpPr txBox="1"/>
          <p:nvPr>
            <p:ph type="title"/>
          </p:nvPr>
        </p:nvSpPr>
        <p:spPr>
          <a:xfrm>
            <a:off x="457200" y="277812"/>
            <a:ext cx="8229600" cy="1139825"/>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chemeClr val="lt2"/>
              </a:buClr>
              <a:buSzPct val="25000"/>
              <a:buFont typeface="Garamond"/>
              <a:buNone/>
            </a:pPr>
            <a:r>
              <a:rPr b="0" baseline="0" i="0" lang="en-US" sz="4400" u="none" cap="none" strike="noStrike">
                <a:solidFill>
                  <a:schemeClr val="lt2"/>
                </a:solidFill>
                <a:latin typeface="Garamond"/>
                <a:ea typeface="Garamond"/>
                <a:cs typeface="Garamond"/>
                <a:sym typeface="Garamond"/>
              </a:rPr>
              <a:t>RECRUITMENT CENTERS</a:t>
            </a:r>
          </a:p>
        </p:txBody>
      </p:sp>
      <p:pic>
        <p:nvPicPr>
          <p:cNvPr id="181" name="Shape 181"/>
          <p:cNvPicPr preferRelativeResize="0"/>
          <p:nvPr/>
        </p:nvPicPr>
        <p:blipFill rotWithShape="1">
          <a:blip r:embed="rId3">
            <a:alphaModFix/>
          </a:blip>
          <a:srcRect b="0" l="0" r="0" t="0"/>
          <a:stretch/>
        </p:blipFill>
        <p:spPr>
          <a:xfrm>
            <a:off x="1828800" y="1600200"/>
            <a:ext cx="5943599" cy="4167186"/>
          </a:xfrm>
          <a:prstGeom prst="rect">
            <a:avLst/>
          </a:prstGeom>
          <a:noFill/>
          <a:ln>
            <a:noFill/>
          </a:ln>
        </p:spPr>
      </p:pic>
      <p:sp>
        <p:nvSpPr>
          <p:cNvPr id="182" name="Shape 182"/>
          <p:cNvSpPr txBox="1"/>
          <p:nvPr/>
        </p:nvSpPr>
        <p:spPr>
          <a:xfrm>
            <a:off x="822325" y="6051550"/>
            <a:ext cx="4098924" cy="366711"/>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r>
              <a:rPr b="0" baseline="0" i="0" lang="en-US" sz="1800" u="none" cap="none" strike="noStrike">
                <a:solidFill>
                  <a:schemeClr val="lt1"/>
                </a:solidFill>
                <a:latin typeface="Verdana"/>
                <a:ea typeface="Verdana"/>
                <a:cs typeface="Verdana"/>
                <a:sym typeface="Verdana"/>
              </a:rPr>
              <a:t>** Notice anything about gender?</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6" name="Shape 186"/>
        <p:cNvGrpSpPr/>
        <p:nvPr/>
      </p:nvGrpSpPr>
      <p:grpSpPr>
        <a:xfrm>
          <a:off x="0" y="0"/>
          <a:ext cx="0" cy="0"/>
          <a:chOff x="0" y="0"/>
          <a:chExt cx="0" cy="0"/>
        </a:xfrm>
      </p:grpSpPr>
      <p:sp>
        <p:nvSpPr>
          <p:cNvPr id="187" name="Shape 187"/>
          <p:cNvSpPr txBox="1"/>
          <p:nvPr>
            <p:ph type="title"/>
          </p:nvPr>
        </p:nvSpPr>
        <p:spPr>
          <a:xfrm>
            <a:off x="457200" y="277812"/>
            <a:ext cx="8229600" cy="1139825"/>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chemeClr val="lt2"/>
              </a:buClr>
              <a:buSzPct val="25000"/>
              <a:buFont typeface="Garamond"/>
              <a:buNone/>
            </a:pPr>
            <a:r>
              <a:rPr b="0" baseline="0" i="0" lang="en-US" sz="4400" u="none" cap="none" strike="noStrike">
                <a:solidFill>
                  <a:schemeClr val="lt2"/>
                </a:solidFill>
                <a:latin typeface="Garamond"/>
                <a:ea typeface="Garamond"/>
                <a:cs typeface="Garamond"/>
                <a:sym typeface="Garamond"/>
              </a:rPr>
              <a:t>RECRUITMENT CENTERS</a:t>
            </a:r>
          </a:p>
        </p:txBody>
      </p:sp>
      <p:pic>
        <p:nvPicPr>
          <p:cNvPr id="188" name="Shape 188"/>
          <p:cNvPicPr preferRelativeResize="0"/>
          <p:nvPr/>
        </p:nvPicPr>
        <p:blipFill rotWithShape="1">
          <a:blip r:embed="rId3">
            <a:alphaModFix/>
          </a:blip>
          <a:srcRect b="0" l="0" r="0" t="0"/>
          <a:stretch/>
        </p:blipFill>
        <p:spPr>
          <a:xfrm>
            <a:off x="1600200" y="1752600"/>
            <a:ext cx="5714999" cy="4068761"/>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2" name="Shape 192"/>
        <p:cNvGrpSpPr/>
        <p:nvPr/>
      </p:nvGrpSpPr>
      <p:grpSpPr>
        <a:xfrm>
          <a:off x="0" y="0"/>
          <a:ext cx="0" cy="0"/>
          <a:chOff x="0" y="0"/>
          <a:chExt cx="0" cy="0"/>
        </a:xfrm>
      </p:grpSpPr>
      <p:sp>
        <p:nvSpPr>
          <p:cNvPr id="193" name="Shape 193"/>
          <p:cNvSpPr txBox="1"/>
          <p:nvPr>
            <p:ph type="title"/>
          </p:nvPr>
        </p:nvSpPr>
        <p:spPr>
          <a:xfrm>
            <a:off x="457200" y="277812"/>
            <a:ext cx="8229600" cy="1139825"/>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chemeClr val="lt2"/>
              </a:buClr>
              <a:buSzPct val="25000"/>
              <a:buFont typeface="Garamond"/>
              <a:buNone/>
            </a:pPr>
            <a:r>
              <a:rPr b="0" baseline="0" i="0" lang="en-US" sz="4400" u="none" cap="none" strike="noStrike">
                <a:solidFill>
                  <a:schemeClr val="lt2"/>
                </a:solidFill>
                <a:latin typeface="Garamond"/>
                <a:ea typeface="Garamond"/>
                <a:cs typeface="Garamond"/>
                <a:sym typeface="Garamond"/>
              </a:rPr>
              <a:t>RECRUITMENT CENTERS</a:t>
            </a:r>
          </a:p>
        </p:txBody>
      </p:sp>
      <p:pic>
        <p:nvPicPr>
          <p:cNvPr id="194" name="Shape 194"/>
          <p:cNvPicPr preferRelativeResize="0"/>
          <p:nvPr/>
        </p:nvPicPr>
        <p:blipFill rotWithShape="1">
          <a:blip r:embed="rId3">
            <a:alphaModFix/>
          </a:blip>
          <a:srcRect b="0" l="0" r="0" t="0"/>
          <a:stretch/>
        </p:blipFill>
        <p:spPr>
          <a:xfrm>
            <a:off x="838200" y="1447800"/>
            <a:ext cx="7543800" cy="4922837"/>
          </a:xfrm>
          <a:prstGeom prst="rect">
            <a:avLst/>
          </a:prstGeom>
          <a:noFill/>
          <a:ln>
            <a:noFill/>
          </a:ln>
        </p:spPr>
      </p:pic>
      <p:sp>
        <p:nvSpPr>
          <p:cNvPr id="195" name="Shape 195"/>
          <p:cNvSpPr txBox="1"/>
          <p:nvPr/>
        </p:nvSpPr>
        <p:spPr>
          <a:xfrm>
            <a:off x="746125" y="6280150"/>
            <a:ext cx="3517899" cy="366711"/>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r>
              <a:rPr b="0" baseline="0" i="0" lang="en-US" sz="1800" u="none" cap="none" strike="noStrike">
                <a:solidFill>
                  <a:schemeClr val="lt1"/>
                </a:solidFill>
                <a:latin typeface="Verdana"/>
                <a:ea typeface="Verdana"/>
                <a:cs typeface="Verdana"/>
                <a:sym typeface="Verdana"/>
              </a:rPr>
              <a:t>DDT not just used on crops…</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9" name="Shape 199"/>
        <p:cNvGrpSpPr/>
        <p:nvPr/>
      </p:nvGrpSpPr>
      <p:grpSpPr>
        <a:xfrm>
          <a:off x="0" y="0"/>
          <a:ext cx="0" cy="0"/>
          <a:chOff x="0" y="0"/>
          <a:chExt cx="0" cy="0"/>
        </a:xfrm>
      </p:grpSpPr>
      <p:sp>
        <p:nvSpPr>
          <p:cNvPr id="200" name="Shape 200"/>
          <p:cNvSpPr txBox="1"/>
          <p:nvPr>
            <p:ph idx="1" type="body"/>
          </p:nvPr>
        </p:nvSpPr>
        <p:spPr>
          <a:xfrm>
            <a:off x="533400" y="4724400"/>
            <a:ext cx="8229600" cy="1752600"/>
          </a:xfrm>
          <a:prstGeom prst="rect">
            <a:avLst/>
          </a:prstGeom>
          <a:noFill/>
          <a:ln>
            <a:noFill/>
          </a:ln>
        </p:spPr>
        <p:txBody>
          <a:bodyPr anchorCtr="0" anchor="t" bIns="45700" lIns="91425" rIns="91425" tIns="45700">
            <a:noAutofit/>
          </a:bodyPr>
          <a:lstStyle/>
          <a:p>
            <a:pPr indent="-342900" lvl="0" marL="342900" marR="0" rtl="0" algn="l">
              <a:lnSpc>
                <a:spcPct val="100000"/>
              </a:lnSpc>
              <a:spcBef>
                <a:spcPts val="0"/>
              </a:spcBef>
              <a:spcAft>
                <a:spcPts val="0"/>
              </a:spcAft>
              <a:buClr>
                <a:schemeClr val="lt1"/>
              </a:buClr>
              <a:buSzPct val="25000"/>
              <a:buFont typeface="Verdana"/>
              <a:buNone/>
            </a:pPr>
            <a:r>
              <a:rPr b="0" baseline="0" i="0" lang="en-US" sz="2800" u="none" cap="none" strike="noStrike">
                <a:solidFill>
                  <a:schemeClr val="lt1"/>
                </a:solidFill>
                <a:latin typeface="Verdana"/>
                <a:ea typeface="Verdana"/>
                <a:cs typeface="Verdana"/>
                <a:sym typeface="Verdana"/>
              </a:rPr>
              <a:t>Braceros received an Alien Laborer's Permit and signed a contract, usually for 9-12 months, at the end of which they had to turn in their permits and return to Mexico.</a:t>
            </a:r>
          </a:p>
        </p:txBody>
      </p:sp>
      <p:pic>
        <p:nvPicPr>
          <p:cNvPr id="201" name="Shape 201"/>
          <p:cNvPicPr preferRelativeResize="0"/>
          <p:nvPr/>
        </p:nvPicPr>
        <p:blipFill rotWithShape="1">
          <a:blip r:embed="rId3">
            <a:alphaModFix/>
          </a:blip>
          <a:srcRect b="0" l="0" r="0" t="0"/>
          <a:stretch/>
        </p:blipFill>
        <p:spPr>
          <a:xfrm>
            <a:off x="1600200" y="0"/>
            <a:ext cx="5867400" cy="4379912"/>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5" name="Shape 205"/>
        <p:cNvGrpSpPr/>
        <p:nvPr/>
      </p:nvGrpSpPr>
      <p:grpSpPr>
        <a:xfrm>
          <a:off x="0" y="0"/>
          <a:ext cx="0" cy="0"/>
          <a:chOff x="0" y="0"/>
          <a:chExt cx="0" cy="0"/>
        </a:xfrm>
      </p:grpSpPr>
      <p:sp>
        <p:nvSpPr>
          <p:cNvPr id="206" name="Shape 206"/>
          <p:cNvSpPr txBox="1"/>
          <p:nvPr>
            <p:ph type="title"/>
          </p:nvPr>
        </p:nvSpPr>
        <p:spPr>
          <a:xfrm>
            <a:off x="457200" y="277812"/>
            <a:ext cx="8229600" cy="1139825"/>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chemeClr val="lt2"/>
              </a:buClr>
              <a:buSzPct val="25000"/>
              <a:buFont typeface="Garamond"/>
              <a:buNone/>
            </a:pPr>
            <a:r>
              <a:rPr b="0" baseline="0" i="0" lang="en-US" sz="4400" u="none" cap="none" strike="noStrike">
                <a:solidFill>
                  <a:schemeClr val="lt2"/>
                </a:solidFill>
                <a:latin typeface="Garamond"/>
                <a:ea typeface="Garamond"/>
                <a:cs typeface="Garamond"/>
                <a:sym typeface="Garamond"/>
              </a:rPr>
              <a:t>Bracero Program: Documentation</a:t>
            </a:r>
          </a:p>
        </p:txBody>
      </p:sp>
      <p:sp>
        <p:nvSpPr>
          <p:cNvPr id="207" name="Shape 207"/>
          <p:cNvSpPr txBox="1"/>
          <p:nvPr>
            <p:ph idx="1" type="body"/>
          </p:nvPr>
        </p:nvSpPr>
        <p:spPr>
          <a:xfrm>
            <a:off x="457200" y="1600200"/>
            <a:ext cx="4038599" cy="4530724"/>
          </a:xfrm>
          <a:prstGeom prst="rect">
            <a:avLst/>
          </a:prstGeom>
          <a:noFill/>
          <a:ln>
            <a:noFill/>
          </a:ln>
        </p:spPr>
        <p:txBody>
          <a:bodyPr anchorCtr="0" anchor="t" bIns="45700" lIns="91425" rIns="91425" tIns="45700">
            <a:noAutofit/>
          </a:bodyPr>
          <a:lstStyle/>
          <a:p>
            <a:pPr indent="-342900" lvl="0" marL="342900" marR="0" rtl="0" algn="l">
              <a:lnSpc>
                <a:spcPct val="100000"/>
              </a:lnSpc>
              <a:spcBef>
                <a:spcPts val="0"/>
              </a:spcBef>
              <a:spcAft>
                <a:spcPts val="0"/>
              </a:spcAft>
              <a:buClr>
                <a:schemeClr val="lt1"/>
              </a:buClr>
              <a:buSzPct val="25000"/>
              <a:buFont typeface="Verdana"/>
              <a:buNone/>
            </a:pPr>
            <a:r>
              <a:rPr b="0" baseline="0" i="0" lang="en-US" sz="2400" u="none" cap="none" strike="noStrike">
                <a:solidFill>
                  <a:schemeClr val="lt1"/>
                </a:solidFill>
                <a:latin typeface="Verdana"/>
                <a:ea typeface="Verdana"/>
                <a:cs typeface="Verdana"/>
                <a:sym typeface="Verdana"/>
              </a:rPr>
              <a:t>Although the bracero treaty called for contracts to be written in Spanish, often they were in English, and the braceros did not understand what they were agreeing to. </a:t>
            </a:r>
          </a:p>
          <a:p>
            <a:pPr indent="0" lvl="0" marL="0" marR="0" rtl="0" algn="l">
              <a:spcBef>
                <a:spcPts val="0"/>
              </a:spcBef>
              <a:buNone/>
            </a:pPr>
            <a:r>
              <a:t/>
            </a:r>
            <a:endParaRPr b="0" baseline="0" i="0" sz="2400" u="none" cap="none" strike="noStrike">
              <a:solidFill>
                <a:schemeClr val="lt1"/>
              </a:solidFill>
              <a:latin typeface="Verdana"/>
              <a:ea typeface="Verdana"/>
              <a:cs typeface="Verdana"/>
              <a:sym typeface="Verdana"/>
            </a:endParaRPr>
          </a:p>
        </p:txBody>
      </p:sp>
      <p:pic>
        <p:nvPicPr>
          <p:cNvPr id="208" name="Shape 208"/>
          <p:cNvPicPr preferRelativeResize="0"/>
          <p:nvPr>
            <p:ph idx="2" type="body"/>
          </p:nvPr>
        </p:nvPicPr>
        <p:blipFill rotWithShape="1">
          <a:blip r:embed="rId3">
            <a:alphaModFix/>
          </a:blip>
          <a:srcRect b="0" l="0" r="0" t="0"/>
          <a:stretch/>
        </p:blipFill>
        <p:spPr>
          <a:xfrm>
            <a:off x="4648200" y="1447800"/>
            <a:ext cx="3844925" cy="4953000"/>
          </a:xfrm>
          <a:prstGeom prst="rect">
            <a:avLst/>
          </a:prstGeom>
          <a:noFill/>
          <a:ln>
            <a:noFill/>
          </a:ln>
        </p:spPr>
      </p:pic>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2" name="Shape 212"/>
        <p:cNvGrpSpPr/>
        <p:nvPr/>
      </p:nvGrpSpPr>
      <p:grpSpPr>
        <a:xfrm>
          <a:off x="0" y="0"/>
          <a:ext cx="0" cy="0"/>
          <a:chOff x="0" y="0"/>
          <a:chExt cx="0" cy="0"/>
        </a:xfrm>
      </p:grpSpPr>
      <p:sp>
        <p:nvSpPr>
          <p:cNvPr id="213" name="Shape 213"/>
          <p:cNvSpPr txBox="1"/>
          <p:nvPr>
            <p:ph type="title"/>
          </p:nvPr>
        </p:nvSpPr>
        <p:spPr>
          <a:xfrm>
            <a:off x="457200" y="277812"/>
            <a:ext cx="8229600" cy="1139825"/>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chemeClr val="lt2"/>
              </a:buClr>
              <a:buSzPct val="25000"/>
              <a:buFont typeface="Garamond"/>
              <a:buNone/>
            </a:pPr>
            <a:r>
              <a:rPr b="0" baseline="0" i="0" lang="en-US" sz="4400" u="none" cap="none" strike="noStrike">
                <a:solidFill>
                  <a:schemeClr val="lt2"/>
                </a:solidFill>
                <a:latin typeface="Garamond"/>
                <a:ea typeface="Garamond"/>
                <a:cs typeface="Garamond"/>
                <a:sym typeface="Garamond"/>
              </a:rPr>
              <a:t>Upon arrival… </a:t>
            </a:r>
          </a:p>
        </p:txBody>
      </p:sp>
      <p:sp>
        <p:nvSpPr>
          <p:cNvPr id="214" name="Shape 214"/>
          <p:cNvSpPr txBox="1"/>
          <p:nvPr>
            <p:ph idx="1" type="body"/>
          </p:nvPr>
        </p:nvSpPr>
        <p:spPr>
          <a:xfrm>
            <a:off x="457200" y="1600200"/>
            <a:ext cx="4038599" cy="4530724"/>
          </a:xfrm>
          <a:prstGeom prst="rect">
            <a:avLst/>
          </a:prstGeom>
          <a:noFill/>
          <a:ln>
            <a:noFill/>
          </a:ln>
        </p:spPr>
        <p:txBody>
          <a:bodyPr anchorCtr="0" anchor="t" bIns="45700" lIns="91425" rIns="91425" tIns="45700">
            <a:noAutofit/>
          </a:bodyPr>
          <a:lstStyle/>
          <a:p>
            <a:pPr indent="-342900" lvl="0" marL="342900" marR="0" rtl="0" algn="l">
              <a:lnSpc>
                <a:spcPct val="100000"/>
              </a:lnSpc>
              <a:spcBef>
                <a:spcPts val="0"/>
              </a:spcBef>
              <a:spcAft>
                <a:spcPts val="0"/>
              </a:spcAft>
              <a:buClr>
                <a:schemeClr val="lt1"/>
              </a:buClr>
              <a:buSzPct val="25000"/>
              <a:buFont typeface="Verdana"/>
              <a:buNone/>
            </a:pPr>
            <a:r>
              <a:rPr b="0" baseline="0" i="0" lang="en-US" sz="3200" u="none" cap="none" strike="noStrike">
                <a:solidFill>
                  <a:schemeClr val="lt1"/>
                </a:solidFill>
                <a:latin typeface="Verdana"/>
                <a:ea typeface="Verdana"/>
                <a:cs typeface="Verdana"/>
                <a:sym typeface="Verdana"/>
              </a:rPr>
              <a:t>Ranchers would pick up the braceros at the borders and transport them to the camps.</a:t>
            </a:r>
          </a:p>
        </p:txBody>
      </p:sp>
      <p:pic>
        <p:nvPicPr>
          <p:cNvPr id="215" name="Shape 215"/>
          <p:cNvPicPr preferRelativeResize="0"/>
          <p:nvPr>
            <p:ph idx="2" type="body"/>
          </p:nvPr>
        </p:nvPicPr>
        <p:blipFill rotWithShape="1">
          <a:blip r:embed="rId3">
            <a:alphaModFix/>
          </a:blip>
          <a:srcRect b="0" l="0" r="0" t="0"/>
          <a:stretch/>
        </p:blipFill>
        <p:spPr>
          <a:xfrm>
            <a:off x="4343400" y="1901825"/>
            <a:ext cx="4800600" cy="3614736"/>
          </a:xfrm>
          <a:prstGeom prst="rect">
            <a:avLst/>
          </a:prstGeom>
          <a:noFill/>
          <a:ln>
            <a:noFill/>
          </a:ln>
        </p:spPr>
      </p:pic>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9" name="Shape 219"/>
        <p:cNvGrpSpPr/>
        <p:nvPr/>
      </p:nvGrpSpPr>
      <p:grpSpPr>
        <a:xfrm>
          <a:off x="0" y="0"/>
          <a:ext cx="0" cy="0"/>
          <a:chOff x="0" y="0"/>
          <a:chExt cx="0" cy="0"/>
        </a:xfrm>
      </p:grpSpPr>
      <p:sp>
        <p:nvSpPr>
          <p:cNvPr id="220" name="Shape 220"/>
          <p:cNvSpPr txBox="1"/>
          <p:nvPr>
            <p:ph type="title"/>
          </p:nvPr>
        </p:nvSpPr>
        <p:spPr>
          <a:xfrm>
            <a:off x="457200" y="277812"/>
            <a:ext cx="8229600" cy="1139825"/>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chemeClr val="lt2"/>
              </a:buClr>
              <a:buSzPct val="25000"/>
              <a:buFont typeface="Garamond"/>
              <a:buNone/>
            </a:pPr>
            <a:r>
              <a:rPr b="0" baseline="0" i="0" lang="en-US" sz="4400" u="none" cap="none" strike="noStrike">
                <a:solidFill>
                  <a:schemeClr val="lt2"/>
                </a:solidFill>
                <a:latin typeface="Garamond"/>
                <a:ea typeface="Garamond"/>
                <a:cs typeface="Garamond"/>
                <a:sym typeface="Garamond"/>
              </a:rPr>
              <a:t>Bracero Program: Contracts</a:t>
            </a:r>
          </a:p>
        </p:txBody>
      </p:sp>
      <p:sp>
        <p:nvSpPr>
          <p:cNvPr id="221" name="Shape 221"/>
          <p:cNvSpPr txBox="1"/>
          <p:nvPr>
            <p:ph idx="1" type="body"/>
          </p:nvPr>
        </p:nvSpPr>
        <p:spPr>
          <a:xfrm>
            <a:off x="457200" y="1600200"/>
            <a:ext cx="8229600" cy="4530724"/>
          </a:xfrm>
          <a:prstGeom prst="rect">
            <a:avLst/>
          </a:prstGeom>
          <a:noFill/>
          <a:ln>
            <a:noFill/>
          </a:ln>
        </p:spPr>
        <p:txBody>
          <a:bodyPr anchorCtr="0" anchor="t" bIns="45700" lIns="91425" rIns="91425" tIns="45700">
            <a:noAutofit/>
          </a:bodyPr>
          <a:lstStyle/>
          <a:p>
            <a:pPr indent="-342900" lvl="0" marL="342900" marR="0" rtl="0" algn="l">
              <a:lnSpc>
                <a:spcPct val="100000"/>
              </a:lnSpc>
              <a:spcBef>
                <a:spcPts val="0"/>
              </a:spcBef>
              <a:spcAft>
                <a:spcPts val="0"/>
              </a:spcAft>
              <a:buClr>
                <a:schemeClr val="dk1"/>
              </a:buClr>
              <a:buSzPct val="25000"/>
              <a:buFont typeface="Noto Sans Symbols"/>
              <a:buNone/>
            </a:pPr>
            <a:r>
              <a:rPr b="0" baseline="0" i="0" lang="en-US" sz="3200" u="none" cap="none" strike="noStrike">
                <a:solidFill>
                  <a:schemeClr val="lt1"/>
                </a:solidFill>
                <a:latin typeface="Verdana"/>
                <a:ea typeface="Verdana"/>
                <a:cs typeface="Verdana"/>
                <a:sym typeface="Verdana"/>
              </a:rPr>
              <a:t>Braceros were contracted to one employer only.  Regardless of labor conditions, if they were caught outside the farms specified in their documents, they were </a:t>
            </a:r>
            <a:r>
              <a:rPr b="0" baseline="0" i="0" lang="en-US" sz="4000" u="none" cap="none" strike="noStrike">
                <a:solidFill>
                  <a:schemeClr val="lt1"/>
                </a:solidFill>
                <a:latin typeface="Verdana"/>
                <a:ea typeface="Verdana"/>
                <a:cs typeface="Verdana"/>
                <a:sym typeface="Verdana"/>
              </a:rPr>
              <a:t>subject to deportation.    </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5" name="Shape 225"/>
        <p:cNvGrpSpPr/>
        <p:nvPr/>
      </p:nvGrpSpPr>
      <p:grpSpPr>
        <a:xfrm>
          <a:off x="0" y="0"/>
          <a:ext cx="0" cy="0"/>
          <a:chOff x="0" y="0"/>
          <a:chExt cx="0" cy="0"/>
        </a:xfrm>
      </p:grpSpPr>
      <p:sp>
        <p:nvSpPr>
          <p:cNvPr id="226" name="Shape 226"/>
          <p:cNvSpPr txBox="1"/>
          <p:nvPr>
            <p:ph type="title"/>
          </p:nvPr>
        </p:nvSpPr>
        <p:spPr>
          <a:xfrm>
            <a:off x="457200" y="277812"/>
            <a:ext cx="8229600" cy="1139825"/>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chemeClr val="lt2"/>
              </a:buClr>
              <a:buSzPct val="25000"/>
              <a:buFont typeface="Garamond"/>
              <a:buNone/>
            </a:pPr>
            <a:r>
              <a:rPr b="0" baseline="0" i="0" lang="en-US" sz="4400" u="none" cap="none" strike="noStrike">
                <a:solidFill>
                  <a:schemeClr val="lt2"/>
                </a:solidFill>
                <a:latin typeface="Garamond"/>
                <a:ea typeface="Garamond"/>
                <a:cs typeface="Garamond"/>
                <a:sym typeface="Garamond"/>
              </a:rPr>
              <a:t>Living Conditions</a:t>
            </a:r>
          </a:p>
        </p:txBody>
      </p:sp>
      <p:sp>
        <p:nvSpPr>
          <p:cNvPr id="227" name="Shape 227"/>
          <p:cNvSpPr txBox="1"/>
          <p:nvPr>
            <p:ph idx="1" type="body"/>
          </p:nvPr>
        </p:nvSpPr>
        <p:spPr>
          <a:xfrm>
            <a:off x="457200" y="1600200"/>
            <a:ext cx="2209799" cy="4530724"/>
          </a:xfrm>
          <a:prstGeom prst="rect">
            <a:avLst/>
          </a:prstGeom>
          <a:noFill/>
          <a:ln>
            <a:noFill/>
          </a:ln>
        </p:spPr>
        <p:txBody>
          <a:bodyPr anchorCtr="0" anchor="t" bIns="45700" lIns="91425" rIns="91425" tIns="45700">
            <a:noAutofit/>
          </a:bodyPr>
          <a:lstStyle/>
          <a:p>
            <a:pPr indent="-342900" lvl="0" marL="342900" marR="0" rtl="0" algn="l">
              <a:lnSpc>
                <a:spcPct val="100000"/>
              </a:lnSpc>
              <a:spcBef>
                <a:spcPts val="0"/>
              </a:spcBef>
              <a:spcAft>
                <a:spcPts val="0"/>
              </a:spcAft>
              <a:buClr>
                <a:schemeClr val="lt1"/>
              </a:buClr>
              <a:buSzPct val="25000"/>
              <a:buFont typeface="Verdana"/>
              <a:buNone/>
            </a:pPr>
            <a:r>
              <a:rPr b="0" baseline="0" i="0" lang="en-US" sz="2800" u="none" cap="none" strike="noStrike">
                <a:solidFill>
                  <a:schemeClr val="lt1"/>
                </a:solidFill>
                <a:latin typeface="Verdana"/>
                <a:ea typeface="Verdana"/>
                <a:cs typeface="Verdana"/>
                <a:sym typeface="Verdana"/>
              </a:rPr>
              <a:t>Conditions were often very poor</a:t>
            </a:r>
            <a:r>
              <a:rPr b="0" baseline="0" i="0" lang="en-US" sz="2400" u="none" cap="none" strike="noStrike">
                <a:solidFill>
                  <a:schemeClr val="lt1"/>
                </a:solidFill>
                <a:latin typeface="Verdana"/>
                <a:ea typeface="Verdana"/>
                <a:cs typeface="Verdana"/>
                <a:sym typeface="Verdana"/>
              </a:rPr>
              <a:t>, with workers sleeping in crowded barracks.</a:t>
            </a:r>
          </a:p>
          <a:p>
            <a:pPr indent="0" lvl="0" marL="0" marR="0" rtl="0" algn="l">
              <a:spcBef>
                <a:spcPts val="0"/>
              </a:spcBef>
              <a:buNone/>
            </a:pPr>
            <a:r>
              <a:t/>
            </a:r>
            <a:endParaRPr b="0" baseline="0" i="0" sz="2400" u="none" cap="none" strike="noStrike">
              <a:solidFill>
                <a:schemeClr val="lt1"/>
              </a:solidFill>
              <a:latin typeface="Verdana"/>
              <a:ea typeface="Verdana"/>
              <a:cs typeface="Verdana"/>
              <a:sym typeface="Verdana"/>
            </a:endParaRPr>
          </a:p>
        </p:txBody>
      </p:sp>
      <p:pic>
        <p:nvPicPr>
          <p:cNvPr id="228" name="Shape 228"/>
          <p:cNvPicPr preferRelativeResize="0"/>
          <p:nvPr>
            <p:ph idx="2" type="body"/>
          </p:nvPr>
        </p:nvPicPr>
        <p:blipFill rotWithShape="1">
          <a:blip r:embed="rId3">
            <a:alphaModFix/>
          </a:blip>
          <a:srcRect b="0" l="0" r="0" t="0"/>
          <a:stretch/>
        </p:blipFill>
        <p:spPr>
          <a:xfrm>
            <a:off x="2819400" y="1676400"/>
            <a:ext cx="6045199" cy="4019549"/>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x="0" y="0"/>
          <a:ext cx="0" cy="0"/>
          <a:chOff x="0" y="0"/>
          <a:chExt cx="0" cy="0"/>
        </a:xfrm>
      </p:grpSpPr>
      <p:sp>
        <p:nvSpPr>
          <p:cNvPr id="116" name="Shape 116"/>
          <p:cNvSpPr txBox="1"/>
          <p:nvPr>
            <p:ph type="title"/>
          </p:nvPr>
        </p:nvSpPr>
        <p:spPr>
          <a:xfrm>
            <a:off x="457200" y="277812"/>
            <a:ext cx="8229600" cy="1139825"/>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chemeClr val="lt2"/>
              </a:buClr>
              <a:buSzPct val="25000"/>
              <a:buFont typeface="Garamond"/>
              <a:buNone/>
            </a:pPr>
            <a:r>
              <a:rPr b="0" baseline="0" i="0" lang="en-US" sz="4000" u="none" cap="none" strike="noStrike">
                <a:solidFill>
                  <a:schemeClr val="lt2"/>
                </a:solidFill>
                <a:latin typeface="Garamond"/>
                <a:ea typeface="Garamond"/>
                <a:cs typeface="Garamond"/>
                <a:sym typeface="Garamond"/>
              </a:rPr>
              <a:t>What was the </a:t>
            </a:r>
            <a:r>
              <a:rPr b="0" baseline="0" i="0" lang="en-US" sz="4000" u="none" cap="none" strike="noStrike">
                <a:solidFill>
                  <a:schemeClr val="lt2"/>
                </a:solidFill>
                <a:latin typeface="Verdana"/>
                <a:ea typeface="Verdana"/>
                <a:cs typeface="Verdana"/>
                <a:sym typeface="Verdana"/>
              </a:rPr>
              <a:t>Bracero Program?</a:t>
            </a:r>
          </a:p>
        </p:txBody>
      </p:sp>
      <p:sp>
        <p:nvSpPr>
          <p:cNvPr id="117" name="Shape 117"/>
          <p:cNvSpPr txBox="1"/>
          <p:nvPr>
            <p:ph idx="1" type="body"/>
          </p:nvPr>
        </p:nvSpPr>
        <p:spPr>
          <a:xfrm>
            <a:off x="457200" y="1600200"/>
            <a:ext cx="8229600" cy="2189161"/>
          </a:xfrm>
          <a:prstGeom prst="rect">
            <a:avLst/>
          </a:prstGeom>
          <a:noFill/>
          <a:ln>
            <a:noFill/>
          </a:ln>
        </p:spPr>
        <p:txBody>
          <a:bodyPr anchorCtr="0" anchor="t" bIns="45700" lIns="91425" rIns="91425" tIns="45700">
            <a:noAutofit/>
          </a:bodyPr>
          <a:lstStyle/>
          <a:p>
            <a:pPr indent="-342900" lvl="0" marL="342900" marR="0" rtl="0" algn="l">
              <a:lnSpc>
                <a:spcPct val="100000"/>
              </a:lnSpc>
              <a:spcBef>
                <a:spcPts val="0"/>
              </a:spcBef>
              <a:spcAft>
                <a:spcPts val="0"/>
              </a:spcAft>
              <a:buClr>
                <a:schemeClr val="dk1"/>
              </a:buClr>
              <a:buSzPct val="75000"/>
              <a:buFont typeface="Noto Sans Symbols"/>
              <a:buChar char="•"/>
            </a:pPr>
            <a:r>
              <a:rPr b="0" baseline="0" i="0" lang="en-US" sz="2400" u="none" cap="none" strike="noStrike">
                <a:solidFill>
                  <a:schemeClr val="lt1"/>
                </a:solidFill>
                <a:latin typeface="Verdana"/>
                <a:ea typeface="Verdana"/>
                <a:cs typeface="Verdana"/>
                <a:sym typeface="Verdana"/>
              </a:rPr>
              <a:t>Foreign contract labor program initiated in 1942 during WWII</a:t>
            </a:r>
          </a:p>
          <a:p>
            <a:pPr indent="-342900" lvl="0" marL="342900" marR="0" rtl="0" algn="l">
              <a:lnSpc>
                <a:spcPct val="100000"/>
              </a:lnSpc>
              <a:spcBef>
                <a:spcPts val="640"/>
              </a:spcBef>
              <a:spcAft>
                <a:spcPts val="0"/>
              </a:spcAft>
              <a:buClr>
                <a:schemeClr val="dk1"/>
              </a:buClr>
              <a:buSzPct val="100000"/>
              <a:buFont typeface="Noto Sans Symbols"/>
              <a:buChar char="•"/>
            </a:pPr>
            <a:r>
              <a:rPr b="0" baseline="0" i="0" lang="en-US" sz="2400" u="none" cap="none" strike="noStrike">
                <a:solidFill>
                  <a:schemeClr val="lt1"/>
                </a:solidFill>
                <a:latin typeface="Verdana"/>
                <a:ea typeface="Verdana"/>
                <a:cs typeface="Verdana"/>
                <a:sym typeface="Verdana"/>
              </a:rPr>
              <a:t>Also known as the </a:t>
            </a:r>
            <a:r>
              <a:rPr b="0" baseline="0" i="0" lang="en-US" sz="3200" u="none" cap="none" strike="noStrike">
                <a:solidFill>
                  <a:schemeClr val="lt1"/>
                </a:solidFill>
                <a:latin typeface="Verdana"/>
                <a:ea typeface="Verdana"/>
                <a:cs typeface="Verdana"/>
                <a:sym typeface="Verdana"/>
              </a:rPr>
              <a:t>Migrant Labor Agreement</a:t>
            </a:r>
            <a:r>
              <a:rPr b="0" baseline="0" i="0" lang="en-US" sz="2400" u="none" cap="none" strike="noStrike">
                <a:solidFill>
                  <a:schemeClr val="lt1"/>
                </a:solidFill>
                <a:latin typeface="Verdana"/>
                <a:ea typeface="Verdana"/>
                <a:cs typeface="Verdana"/>
                <a:sym typeface="Verdana"/>
              </a:rPr>
              <a:t> between U.S. &amp; Mexican governments</a:t>
            </a:r>
          </a:p>
          <a:p>
            <a:pPr indent="-342900" lvl="0" marL="342900" marR="0" rtl="0" algn="l">
              <a:lnSpc>
                <a:spcPct val="100000"/>
              </a:lnSpc>
              <a:spcBef>
                <a:spcPts val="480"/>
              </a:spcBef>
              <a:spcAft>
                <a:spcPts val="0"/>
              </a:spcAft>
              <a:buClr>
                <a:schemeClr val="dk1"/>
              </a:buClr>
              <a:buSzPct val="75000"/>
              <a:buFont typeface="Noto Sans Symbols"/>
              <a:buChar char="•"/>
            </a:pPr>
            <a:r>
              <a:rPr b="0" baseline="0" i="0" lang="en-US" sz="2400" u="none" cap="none" strike="noStrike">
                <a:solidFill>
                  <a:schemeClr val="lt1"/>
                </a:solidFill>
                <a:latin typeface="Verdana"/>
                <a:ea typeface="Verdana"/>
                <a:cs typeface="Verdana"/>
                <a:sym typeface="Verdana"/>
              </a:rPr>
              <a:t>4.6 million workers between 1942 &amp; 1964</a:t>
            </a:r>
          </a:p>
        </p:txBody>
      </p:sp>
      <p:sp>
        <p:nvSpPr>
          <p:cNvPr id="118" name="Shape 118"/>
          <p:cNvSpPr txBox="1"/>
          <p:nvPr>
            <p:ph idx="2" type="body"/>
          </p:nvPr>
        </p:nvSpPr>
        <p:spPr>
          <a:xfrm>
            <a:off x="457200" y="4343400"/>
            <a:ext cx="8229600" cy="1981199"/>
          </a:xfrm>
          <a:prstGeom prst="rect">
            <a:avLst/>
          </a:prstGeom>
          <a:noFill/>
          <a:ln>
            <a:noFill/>
          </a:ln>
        </p:spPr>
        <p:txBody>
          <a:bodyPr anchorCtr="0" anchor="t" bIns="45700" lIns="91425" rIns="91425" tIns="45700">
            <a:noAutofit/>
          </a:bodyPr>
          <a:lstStyle/>
          <a:p>
            <a:pPr indent="-342900" lvl="0" marL="342900" marR="0" rtl="0" algn="l">
              <a:lnSpc>
                <a:spcPct val="90000"/>
              </a:lnSpc>
              <a:spcBef>
                <a:spcPts val="0"/>
              </a:spcBef>
              <a:spcAft>
                <a:spcPts val="0"/>
              </a:spcAft>
              <a:buClr>
                <a:schemeClr val="dk1"/>
              </a:buClr>
              <a:buFont typeface="Noto Sans Symbols"/>
              <a:buNone/>
            </a:pPr>
            <a:r>
              <a:t/>
            </a:r>
            <a:endParaRPr b="0" baseline="0" i="0" sz="2000" u="none" cap="none" strike="noStrike">
              <a:solidFill>
                <a:schemeClr val="lt1"/>
              </a:solidFill>
              <a:latin typeface="Verdana"/>
              <a:ea typeface="Verdana"/>
              <a:cs typeface="Verdana"/>
              <a:sym typeface="Verdana"/>
            </a:endParaRPr>
          </a:p>
          <a:p>
            <a:pPr indent="-342900" lvl="0" marL="342900" marR="0" rtl="0" algn="l">
              <a:lnSpc>
                <a:spcPct val="90000"/>
              </a:lnSpc>
              <a:spcBef>
                <a:spcPts val="560"/>
              </a:spcBef>
              <a:spcAft>
                <a:spcPts val="0"/>
              </a:spcAft>
              <a:buClr>
                <a:schemeClr val="dk1"/>
              </a:buClr>
              <a:buSzPct val="25000"/>
              <a:buFont typeface="Noto Sans Symbols"/>
              <a:buNone/>
            </a:pPr>
            <a:r>
              <a:rPr b="0" baseline="0" i="0" lang="en-US" sz="2000" u="none" cap="none" strike="noStrike">
                <a:solidFill>
                  <a:schemeClr val="lt1"/>
                </a:solidFill>
                <a:latin typeface="Verdana"/>
                <a:ea typeface="Verdana"/>
                <a:cs typeface="Verdana"/>
                <a:sym typeface="Verdana"/>
              </a:rPr>
              <a:t>WHY</a:t>
            </a:r>
            <a:r>
              <a:rPr b="0" baseline="0" i="0" lang="en-US" sz="2800" u="none" cap="none" strike="noStrike">
                <a:solidFill>
                  <a:schemeClr val="lt1"/>
                </a:solidFill>
                <a:latin typeface="Verdana"/>
                <a:ea typeface="Verdana"/>
                <a:cs typeface="Verdana"/>
                <a:sym typeface="Verdana"/>
              </a:rPr>
              <a:t> THEN?</a:t>
            </a:r>
          </a:p>
          <a:p>
            <a:pPr indent="-342900" lvl="0" marL="342900" marR="0" rtl="0" algn="l">
              <a:lnSpc>
                <a:spcPct val="90000"/>
              </a:lnSpc>
              <a:spcBef>
                <a:spcPts val="400"/>
              </a:spcBef>
              <a:spcAft>
                <a:spcPts val="0"/>
              </a:spcAft>
              <a:buClr>
                <a:schemeClr val="dk1"/>
              </a:buClr>
              <a:buSzPct val="25000"/>
              <a:buFont typeface="Noto Sans Symbols"/>
              <a:buNone/>
            </a:pPr>
            <a:r>
              <a:rPr b="0" baseline="0" i="0" lang="en-US" sz="2000" u="none" cap="none" strike="noStrike">
                <a:solidFill>
                  <a:schemeClr val="lt1"/>
                </a:solidFill>
                <a:latin typeface="Verdana"/>
                <a:ea typeface="Verdana"/>
                <a:cs typeface="Verdana"/>
                <a:sym typeface="Verdana"/>
              </a:rPr>
              <a:t>Parallels with other societal changes?</a:t>
            </a:r>
          </a:p>
          <a:p>
            <a:pPr indent="-342900" lvl="0" marL="342900" marR="0" rtl="0" algn="l">
              <a:lnSpc>
                <a:spcPct val="90000"/>
              </a:lnSpc>
              <a:spcBef>
                <a:spcPts val="400"/>
              </a:spcBef>
              <a:spcAft>
                <a:spcPts val="0"/>
              </a:spcAft>
              <a:buClr>
                <a:schemeClr val="dk1"/>
              </a:buClr>
              <a:buSzPct val="25000"/>
              <a:buFont typeface="Noto Sans Symbols"/>
              <a:buNone/>
            </a:pPr>
            <a:r>
              <a:rPr b="0" baseline="0" i="0" lang="en-US" sz="2000" u="none" cap="none" strike="noStrike">
                <a:solidFill>
                  <a:schemeClr val="lt1"/>
                </a:solidFill>
                <a:latin typeface="Verdana"/>
                <a:ea typeface="Verdana"/>
                <a:cs typeface="Verdana"/>
                <a:sym typeface="Verdana"/>
              </a:rPr>
              <a:t>Why did it begin?</a:t>
            </a:r>
          </a:p>
          <a:p>
            <a:pPr indent="-342900" lvl="0" marL="342900" marR="0" rtl="0" algn="l">
              <a:lnSpc>
                <a:spcPct val="90000"/>
              </a:lnSpc>
              <a:spcBef>
                <a:spcPts val="400"/>
              </a:spcBef>
              <a:spcAft>
                <a:spcPts val="0"/>
              </a:spcAft>
              <a:buClr>
                <a:schemeClr val="dk1"/>
              </a:buClr>
              <a:buSzPct val="25000"/>
              <a:buFont typeface="Noto Sans Symbols"/>
              <a:buNone/>
            </a:pPr>
            <a:r>
              <a:rPr b="0" baseline="0" i="0" lang="en-US" sz="2000" u="none" cap="none" strike="noStrike">
                <a:solidFill>
                  <a:schemeClr val="lt1"/>
                </a:solidFill>
                <a:latin typeface="Verdana"/>
                <a:ea typeface="Verdana"/>
                <a:cs typeface="Verdana"/>
                <a:sym typeface="Verdana"/>
              </a:rPr>
              <a:t>Why did it end?</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2" name="Shape 232"/>
        <p:cNvGrpSpPr/>
        <p:nvPr/>
      </p:nvGrpSpPr>
      <p:grpSpPr>
        <a:xfrm>
          <a:off x="0" y="0"/>
          <a:ext cx="0" cy="0"/>
          <a:chOff x="0" y="0"/>
          <a:chExt cx="0" cy="0"/>
        </a:xfrm>
      </p:grpSpPr>
      <p:sp>
        <p:nvSpPr>
          <p:cNvPr id="233" name="Shape 233"/>
          <p:cNvSpPr txBox="1"/>
          <p:nvPr>
            <p:ph type="title"/>
          </p:nvPr>
        </p:nvSpPr>
        <p:spPr>
          <a:xfrm>
            <a:off x="457200" y="277812"/>
            <a:ext cx="8229600" cy="1139825"/>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chemeClr val="lt2"/>
              </a:buClr>
              <a:buSzPct val="25000"/>
              <a:buFont typeface="Garamond"/>
              <a:buNone/>
            </a:pPr>
            <a:r>
              <a:rPr b="0" baseline="0" i="0" lang="en-US" sz="4400" u="none" cap="none" strike="noStrike">
                <a:solidFill>
                  <a:schemeClr val="lt2"/>
                </a:solidFill>
                <a:latin typeface="Garamond"/>
                <a:ea typeface="Garamond"/>
                <a:cs typeface="Garamond"/>
                <a:sym typeface="Garamond"/>
              </a:rPr>
              <a:t>Employers</a:t>
            </a:r>
          </a:p>
        </p:txBody>
      </p:sp>
      <p:sp>
        <p:nvSpPr>
          <p:cNvPr id="234" name="Shape 234"/>
          <p:cNvSpPr txBox="1"/>
          <p:nvPr>
            <p:ph idx="1" type="body"/>
          </p:nvPr>
        </p:nvSpPr>
        <p:spPr>
          <a:xfrm>
            <a:off x="457200" y="1600200"/>
            <a:ext cx="8229600" cy="4530724"/>
          </a:xfrm>
          <a:prstGeom prst="rect">
            <a:avLst/>
          </a:prstGeom>
          <a:noFill/>
          <a:ln>
            <a:noFill/>
          </a:ln>
        </p:spPr>
        <p:txBody>
          <a:bodyPr anchorCtr="0" anchor="t" bIns="45700" lIns="91425" rIns="91425" tIns="45700">
            <a:noAutofit/>
          </a:bodyPr>
          <a:lstStyle/>
          <a:p>
            <a:pPr indent="-342900" lvl="0" marL="342900" marR="0" rtl="0" algn="l">
              <a:lnSpc>
                <a:spcPct val="100000"/>
              </a:lnSpc>
              <a:spcBef>
                <a:spcPts val="0"/>
              </a:spcBef>
              <a:spcAft>
                <a:spcPts val="0"/>
              </a:spcAft>
              <a:buClr>
                <a:schemeClr val="dk1"/>
              </a:buClr>
              <a:buSzPct val="25000"/>
              <a:buFont typeface="Noto Sans Symbols"/>
              <a:buNone/>
            </a:pPr>
            <a:r>
              <a:rPr b="0" baseline="0" i="0" lang="en-US" sz="2800" u="none" cap="none" strike="noStrike">
                <a:solidFill>
                  <a:schemeClr val="lt1"/>
                </a:solidFill>
                <a:latin typeface="Verdana"/>
                <a:ea typeface="Verdana"/>
                <a:cs typeface="Verdana"/>
                <a:sym typeface="Verdana"/>
              </a:rPr>
              <a:t>Underpayment was the most common complaint…often employers made braceros sign blank receipts and paid them far less than the agreed-upon wage.</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8" name="Shape 238"/>
        <p:cNvGrpSpPr/>
        <p:nvPr/>
      </p:nvGrpSpPr>
      <p:grpSpPr>
        <a:xfrm>
          <a:off x="0" y="0"/>
          <a:ext cx="0" cy="0"/>
          <a:chOff x="0" y="0"/>
          <a:chExt cx="0" cy="0"/>
        </a:xfrm>
      </p:grpSpPr>
      <p:sp>
        <p:nvSpPr>
          <p:cNvPr id="239" name="Shape 239"/>
          <p:cNvSpPr txBox="1"/>
          <p:nvPr>
            <p:ph idx="1" type="body"/>
          </p:nvPr>
        </p:nvSpPr>
        <p:spPr>
          <a:xfrm>
            <a:off x="381000" y="304800"/>
            <a:ext cx="8229600" cy="5853111"/>
          </a:xfrm>
          <a:prstGeom prst="rect">
            <a:avLst/>
          </a:prstGeom>
          <a:noFill/>
          <a:ln>
            <a:noFill/>
          </a:ln>
        </p:spPr>
        <p:txBody>
          <a:bodyPr anchorCtr="0" anchor="t" bIns="45700" lIns="91425" rIns="91425" tIns="45700">
            <a:noAutofit/>
          </a:bodyPr>
          <a:lstStyle/>
          <a:p>
            <a:pPr indent="-342900" lvl="0" marL="342900" marR="0" rtl="0" algn="l">
              <a:lnSpc>
                <a:spcPct val="100000"/>
              </a:lnSpc>
              <a:spcBef>
                <a:spcPts val="0"/>
              </a:spcBef>
              <a:spcAft>
                <a:spcPts val="0"/>
              </a:spcAft>
              <a:buClr>
                <a:schemeClr val="lt1"/>
              </a:buClr>
              <a:buSzPct val="25000"/>
              <a:buFont typeface="Verdana"/>
              <a:buNone/>
            </a:pPr>
            <a:r>
              <a:rPr b="1" baseline="0" i="0" lang="en-US" sz="2800" u="none" cap="none" strike="noStrike">
                <a:solidFill>
                  <a:schemeClr val="lt1"/>
                </a:solidFill>
                <a:latin typeface="Verdana"/>
                <a:ea typeface="Verdana"/>
                <a:cs typeface="Verdana"/>
                <a:sym typeface="Verdana"/>
              </a:rPr>
              <a:t>But what were the conditions like for the workers?</a:t>
            </a:r>
          </a:p>
        </p:txBody>
      </p:sp>
      <p:pic>
        <p:nvPicPr>
          <p:cNvPr id="240" name="Shape 240"/>
          <p:cNvPicPr preferRelativeResize="0"/>
          <p:nvPr/>
        </p:nvPicPr>
        <p:blipFill rotWithShape="1">
          <a:blip r:embed="rId3">
            <a:alphaModFix/>
          </a:blip>
          <a:srcRect b="0" l="0" r="0" t="0"/>
          <a:stretch/>
        </p:blipFill>
        <p:spPr>
          <a:xfrm>
            <a:off x="1676400" y="1676400"/>
            <a:ext cx="5867400" cy="4789486"/>
          </a:xfrm>
          <a:prstGeom prst="rect">
            <a:avLst/>
          </a:prstGeom>
          <a:noFill/>
          <a:ln>
            <a:noFill/>
          </a:ln>
        </p:spPr>
      </p:pic>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4" name="Shape 244"/>
        <p:cNvGrpSpPr/>
        <p:nvPr/>
      </p:nvGrpSpPr>
      <p:grpSpPr>
        <a:xfrm>
          <a:off x="0" y="0"/>
          <a:ext cx="0" cy="0"/>
          <a:chOff x="0" y="0"/>
          <a:chExt cx="0" cy="0"/>
        </a:xfrm>
      </p:grpSpPr>
      <p:pic>
        <p:nvPicPr>
          <p:cNvPr id="245" name="Shape 245"/>
          <p:cNvPicPr preferRelativeResize="0"/>
          <p:nvPr/>
        </p:nvPicPr>
        <p:blipFill rotWithShape="1">
          <a:blip r:embed="rId3">
            <a:alphaModFix/>
          </a:blip>
          <a:srcRect b="0" l="0" r="0" t="0"/>
          <a:stretch/>
        </p:blipFill>
        <p:spPr>
          <a:xfrm>
            <a:off x="2133600" y="0"/>
            <a:ext cx="4652962" cy="6476999"/>
          </a:xfrm>
          <a:prstGeom prst="rect">
            <a:avLst/>
          </a:prstGeom>
          <a:noFill/>
          <a:ln>
            <a:noFill/>
          </a:ln>
        </p:spPr>
      </p:pic>
      <p:sp>
        <p:nvSpPr>
          <p:cNvPr id="246" name="Shape 246"/>
          <p:cNvSpPr txBox="1"/>
          <p:nvPr/>
        </p:nvSpPr>
        <p:spPr>
          <a:xfrm>
            <a:off x="457200" y="6491287"/>
            <a:ext cx="3301999" cy="366711"/>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r>
              <a:rPr b="0" baseline="0" i="0" lang="en-US" sz="1800" u="none" cap="none" strike="noStrike">
                <a:solidFill>
                  <a:schemeClr val="lt1"/>
                </a:solidFill>
                <a:latin typeface="Verdana"/>
                <a:ea typeface="Verdana"/>
                <a:cs typeface="Verdana"/>
                <a:sym typeface="Verdana"/>
              </a:rPr>
              <a:t>Idaho potato picker, 1950s</a:t>
            </a: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0" name="Shape 250"/>
        <p:cNvGrpSpPr/>
        <p:nvPr/>
      </p:nvGrpSpPr>
      <p:grpSpPr>
        <a:xfrm>
          <a:off x="0" y="0"/>
          <a:ext cx="0" cy="0"/>
          <a:chOff x="0" y="0"/>
          <a:chExt cx="0" cy="0"/>
        </a:xfrm>
      </p:grpSpPr>
      <p:pic>
        <p:nvPicPr>
          <p:cNvPr id="251" name="Shape 251"/>
          <p:cNvPicPr preferRelativeResize="0"/>
          <p:nvPr/>
        </p:nvPicPr>
        <p:blipFill rotWithShape="1">
          <a:blip r:embed="rId3">
            <a:alphaModFix/>
          </a:blip>
          <a:srcRect b="0" l="0" r="0" t="0"/>
          <a:stretch/>
        </p:blipFill>
        <p:spPr>
          <a:xfrm>
            <a:off x="2362200" y="609600"/>
            <a:ext cx="4446586" cy="5486399"/>
          </a:xfrm>
          <a:prstGeom prst="rect">
            <a:avLst/>
          </a:prstGeom>
          <a:noFill/>
          <a:ln>
            <a:noFill/>
          </a:ln>
        </p:spPr>
      </p:pic>
      <p:sp>
        <p:nvSpPr>
          <p:cNvPr id="252" name="Shape 252"/>
          <p:cNvSpPr txBox="1"/>
          <p:nvPr/>
        </p:nvSpPr>
        <p:spPr>
          <a:xfrm>
            <a:off x="746125" y="6280150"/>
            <a:ext cx="2016124" cy="366711"/>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r>
              <a:rPr b="0" baseline="0" i="0" lang="en-US" sz="1800" u="none" cap="none" strike="noStrike">
                <a:solidFill>
                  <a:schemeClr val="lt1"/>
                </a:solidFill>
                <a:latin typeface="Verdana"/>
                <a:ea typeface="Verdana"/>
                <a:cs typeface="Verdana"/>
                <a:sym typeface="Verdana"/>
              </a:rPr>
              <a:t>California, 1947</a:t>
            </a: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6" name="Shape 256"/>
        <p:cNvGrpSpPr/>
        <p:nvPr/>
      </p:nvGrpSpPr>
      <p:grpSpPr>
        <a:xfrm>
          <a:off x="0" y="0"/>
          <a:ext cx="0" cy="0"/>
          <a:chOff x="0" y="0"/>
          <a:chExt cx="0" cy="0"/>
        </a:xfrm>
      </p:grpSpPr>
      <p:pic>
        <p:nvPicPr>
          <p:cNvPr id="257" name="Shape 257"/>
          <p:cNvPicPr preferRelativeResize="0"/>
          <p:nvPr/>
        </p:nvPicPr>
        <p:blipFill rotWithShape="1">
          <a:blip r:embed="rId3">
            <a:alphaModFix/>
          </a:blip>
          <a:srcRect b="0" l="0" r="0" t="0"/>
          <a:stretch/>
        </p:blipFill>
        <p:spPr>
          <a:xfrm>
            <a:off x="1524000" y="838200"/>
            <a:ext cx="6400799" cy="4962525"/>
          </a:xfrm>
          <a:prstGeom prst="rect">
            <a:avLst/>
          </a:prstGeom>
          <a:noFill/>
          <a:ln>
            <a:noFill/>
          </a:ln>
        </p:spPr>
      </p:pic>
      <p:sp>
        <p:nvSpPr>
          <p:cNvPr id="258" name="Shape 258"/>
          <p:cNvSpPr txBox="1"/>
          <p:nvPr/>
        </p:nvSpPr>
        <p:spPr>
          <a:xfrm>
            <a:off x="593725" y="6280150"/>
            <a:ext cx="3959225" cy="366711"/>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r>
              <a:rPr b="0" baseline="0" i="0" lang="en-US" sz="1800" u="none" cap="none" strike="noStrike">
                <a:solidFill>
                  <a:schemeClr val="lt1"/>
                </a:solidFill>
                <a:latin typeface="Verdana"/>
                <a:ea typeface="Verdana"/>
                <a:cs typeface="Verdana"/>
                <a:sym typeface="Verdana"/>
              </a:rPr>
              <a:t>New Mexico chile harvest, 1950s</a:t>
            </a: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2" name="Shape 262"/>
        <p:cNvGrpSpPr/>
        <p:nvPr/>
      </p:nvGrpSpPr>
      <p:grpSpPr>
        <a:xfrm>
          <a:off x="0" y="0"/>
          <a:ext cx="0" cy="0"/>
          <a:chOff x="0" y="0"/>
          <a:chExt cx="0" cy="0"/>
        </a:xfrm>
      </p:grpSpPr>
      <p:sp>
        <p:nvSpPr>
          <p:cNvPr id="263" name="Shape 263"/>
          <p:cNvSpPr txBox="1"/>
          <p:nvPr>
            <p:ph type="title"/>
          </p:nvPr>
        </p:nvSpPr>
        <p:spPr>
          <a:xfrm>
            <a:off x="457200" y="277812"/>
            <a:ext cx="8229600" cy="1139825"/>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chemeClr val="lt2"/>
              </a:buClr>
              <a:buSzPct val="25000"/>
              <a:buFont typeface="Garamond"/>
              <a:buNone/>
            </a:pPr>
            <a:r>
              <a:rPr b="0" baseline="0" i="0" lang="en-US" sz="4400" u="none" cap="none" strike="noStrike">
                <a:solidFill>
                  <a:schemeClr val="lt2"/>
                </a:solidFill>
                <a:latin typeface="Garamond"/>
                <a:ea typeface="Garamond"/>
                <a:cs typeface="Garamond"/>
                <a:sym typeface="Garamond"/>
              </a:rPr>
              <a:t>Was it all bad?  2 Testimonials</a:t>
            </a:r>
          </a:p>
        </p:txBody>
      </p:sp>
      <p:sp>
        <p:nvSpPr>
          <p:cNvPr id="264" name="Shape 264"/>
          <p:cNvSpPr txBox="1"/>
          <p:nvPr>
            <p:ph idx="4294967295" type="body"/>
          </p:nvPr>
        </p:nvSpPr>
        <p:spPr>
          <a:xfrm>
            <a:off x="0" y="1600200"/>
            <a:ext cx="8229600" cy="4530724"/>
          </a:xfrm>
          <a:prstGeom prst="rect">
            <a:avLst/>
          </a:prstGeom>
          <a:noFill/>
          <a:ln>
            <a:noFill/>
          </a:ln>
        </p:spPr>
        <p:txBody>
          <a:bodyPr anchorCtr="0" anchor="t" bIns="45700" lIns="91425" rIns="91425" tIns="45700">
            <a:noAutofit/>
          </a:bodyPr>
          <a:lstStyle/>
          <a:p>
            <a:pPr indent="-342900" lvl="0" marL="342900" marR="0" rtl="0" algn="l">
              <a:lnSpc>
                <a:spcPct val="100000"/>
              </a:lnSpc>
              <a:spcBef>
                <a:spcPts val="0"/>
              </a:spcBef>
              <a:spcAft>
                <a:spcPts val="0"/>
              </a:spcAft>
              <a:buClr>
                <a:schemeClr val="dk1"/>
              </a:buClr>
              <a:buSzPct val="25000"/>
              <a:buFont typeface="Noto Sans Symbols"/>
              <a:buNone/>
            </a:pPr>
            <a:r>
              <a:rPr b="0" baseline="0" i="0" lang="en-US" sz="2800" u="none" cap="none" strike="noStrike">
                <a:solidFill>
                  <a:schemeClr val="lt1"/>
                </a:solidFill>
                <a:latin typeface="Verdana"/>
                <a:ea typeface="Verdana"/>
                <a:cs typeface="Verdana"/>
                <a:sym typeface="Verdana"/>
              </a:rPr>
              <a:t> </a:t>
            </a:r>
          </a:p>
        </p:txBody>
      </p:sp>
      <p:pic>
        <p:nvPicPr>
          <p:cNvPr id="265" name="Shape 265"/>
          <p:cNvPicPr preferRelativeResize="0"/>
          <p:nvPr/>
        </p:nvPicPr>
        <p:blipFill rotWithShape="1">
          <a:blip r:embed="rId3">
            <a:alphaModFix/>
          </a:blip>
          <a:srcRect b="0" l="0" r="0" t="0"/>
          <a:stretch/>
        </p:blipFill>
        <p:spPr>
          <a:xfrm>
            <a:off x="1828800" y="1981200"/>
            <a:ext cx="5435599" cy="3606800"/>
          </a:xfrm>
          <a:prstGeom prst="rect">
            <a:avLst/>
          </a:prstGeom>
          <a:noFill/>
          <a:ln>
            <a:noFill/>
          </a:ln>
        </p:spPr>
      </p:pic>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9" name="Shape 269"/>
        <p:cNvGrpSpPr/>
        <p:nvPr/>
      </p:nvGrpSpPr>
      <p:grpSpPr>
        <a:xfrm>
          <a:off x="0" y="0"/>
          <a:ext cx="0" cy="0"/>
          <a:chOff x="0" y="0"/>
          <a:chExt cx="0" cy="0"/>
        </a:xfrm>
      </p:grpSpPr>
      <p:sp>
        <p:nvSpPr>
          <p:cNvPr id="270" name="Shape 270"/>
          <p:cNvSpPr txBox="1"/>
          <p:nvPr>
            <p:ph type="title"/>
          </p:nvPr>
        </p:nvSpPr>
        <p:spPr>
          <a:xfrm>
            <a:off x="457200" y="277812"/>
            <a:ext cx="8229600" cy="1139825"/>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chemeClr val="lt2"/>
              </a:buClr>
              <a:buSzPct val="25000"/>
              <a:buFont typeface="Garamond"/>
              <a:buNone/>
            </a:pPr>
            <a:r>
              <a:rPr b="0" baseline="0" i="0" lang="en-US" sz="4400" u="none" cap="none" strike="noStrike">
                <a:solidFill>
                  <a:schemeClr val="lt2"/>
                </a:solidFill>
                <a:latin typeface="Garamond"/>
                <a:ea typeface="Garamond"/>
                <a:cs typeface="Garamond"/>
                <a:sym typeface="Garamond"/>
              </a:rPr>
              <a:t>1954: “OPERATION WETBACK”</a:t>
            </a:r>
          </a:p>
        </p:txBody>
      </p:sp>
      <p:sp>
        <p:nvSpPr>
          <p:cNvPr id="271" name="Shape 271"/>
          <p:cNvSpPr txBox="1"/>
          <p:nvPr>
            <p:ph idx="1" type="body"/>
          </p:nvPr>
        </p:nvSpPr>
        <p:spPr>
          <a:xfrm>
            <a:off x="457200" y="1600200"/>
            <a:ext cx="8229600" cy="4530724"/>
          </a:xfrm>
          <a:prstGeom prst="rect">
            <a:avLst/>
          </a:prstGeom>
          <a:noFill/>
          <a:ln>
            <a:noFill/>
          </a:ln>
        </p:spPr>
        <p:txBody>
          <a:bodyPr anchorCtr="0" anchor="t" bIns="45700" lIns="91425" rIns="91425" tIns="45700">
            <a:noAutofit/>
          </a:bodyPr>
          <a:lstStyle/>
          <a:p>
            <a:pPr indent="-342900" lvl="0" marL="342900" marR="0" rtl="0" algn="l">
              <a:lnSpc>
                <a:spcPct val="100000"/>
              </a:lnSpc>
              <a:spcBef>
                <a:spcPts val="0"/>
              </a:spcBef>
              <a:spcAft>
                <a:spcPts val="0"/>
              </a:spcAft>
              <a:buClr>
                <a:schemeClr val="dk1"/>
              </a:buClr>
              <a:buSzPct val="75000"/>
              <a:buFont typeface="Noto Sans Symbols"/>
              <a:buChar char="•"/>
            </a:pPr>
            <a:r>
              <a:rPr b="0" baseline="0" i="0" lang="en-US" sz="2400" u="none" cap="none" strike="noStrike">
                <a:solidFill>
                  <a:schemeClr val="lt1"/>
                </a:solidFill>
                <a:latin typeface="Verdana"/>
                <a:ea typeface="Verdana"/>
                <a:cs typeface="Verdana"/>
                <a:sym typeface="Verdana"/>
              </a:rPr>
              <a:t>According to [INS Commissioner] Swing, the “alarming, ever-increasing, flood tide” of undocumented migrants from Mexico constituted “an actual invasion of the United States.”  Operation Wetback commenced in June 1954 with a “direct attack…upon the hordes of aliens facing us across the border…Planes were used to locate wetbacks and to direct ground teams working in jeeps…to discourage re-entry, many of those apprehended were moved far into the interior of Mexico by train and ship.”  </a:t>
            </a:r>
          </a:p>
          <a:p>
            <a:pPr indent="-342900" lvl="0" marL="342900" marR="0" rtl="0" algn="l">
              <a:lnSpc>
                <a:spcPct val="100000"/>
              </a:lnSpc>
              <a:spcBef>
                <a:spcPts val="320"/>
              </a:spcBef>
              <a:spcAft>
                <a:spcPts val="0"/>
              </a:spcAft>
              <a:buClr>
                <a:schemeClr val="dk1"/>
              </a:buClr>
              <a:buSzPct val="25000"/>
              <a:buFont typeface="Noto Sans Symbols"/>
              <a:buNone/>
            </a:pPr>
            <a:r>
              <a:rPr b="0" baseline="0" i="0" lang="en-US" sz="1600" u="none" cap="none" strike="noStrike">
                <a:solidFill>
                  <a:schemeClr val="lt1"/>
                </a:solidFill>
                <a:latin typeface="Verdana"/>
                <a:ea typeface="Verdana"/>
                <a:cs typeface="Verdana"/>
                <a:sym typeface="Verdana"/>
              </a:rPr>
              <a:t>Mae Ngai, </a:t>
            </a:r>
            <a:r>
              <a:rPr b="0" baseline="0" i="1" lang="en-US" sz="1600" u="none" cap="none" strike="noStrike">
                <a:solidFill>
                  <a:schemeClr val="lt1"/>
                </a:solidFill>
                <a:latin typeface="Verdana"/>
                <a:ea typeface="Verdana"/>
                <a:cs typeface="Verdana"/>
                <a:sym typeface="Verdana"/>
              </a:rPr>
              <a:t>Impossible Subjects</a:t>
            </a:r>
            <a:r>
              <a:rPr b="0" baseline="0" i="0" lang="en-US" sz="1600" u="none" cap="none" strike="noStrike">
                <a:solidFill>
                  <a:schemeClr val="lt1"/>
                </a:solidFill>
                <a:latin typeface="Verdana"/>
                <a:ea typeface="Verdana"/>
                <a:cs typeface="Verdana"/>
                <a:sym typeface="Verdana"/>
              </a:rPr>
              <a:t> (2004):155-156</a:t>
            </a: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5" name="Shape 275"/>
        <p:cNvGrpSpPr/>
        <p:nvPr/>
      </p:nvGrpSpPr>
      <p:grpSpPr>
        <a:xfrm>
          <a:off x="0" y="0"/>
          <a:ext cx="0" cy="0"/>
          <a:chOff x="0" y="0"/>
          <a:chExt cx="0" cy="0"/>
        </a:xfrm>
      </p:grpSpPr>
      <p:sp>
        <p:nvSpPr>
          <p:cNvPr id="276" name="Shape 276"/>
          <p:cNvSpPr txBox="1"/>
          <p:nvPr>
            <p:ph type="title"/>
          </p:nvPr>
        </p:nvSpPr>
        <p:spPr>
          <a:xfrm>
            <a:off x="457200" y="277812"/>
            <a:ext cx="8229600" cy="1139825"/>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chemeClr val="lt2"/>
              </a:buClr>
              <a:buSzPct val="25000"/>
              <a:buFont typeface="Garamond"/>
              <a:buNone/>
            </a:pPr>
            <a:r>
              <a:rPr b="0" baseline="0" i="0" lang="en-US" sz="4400" u="none" cap="none" strike="noStrike">
                <a:solidFill>
                  <a:schemeClr val="lt2"/>
                </a:solidFill>
                <a:latin typeface="Garamond"/>
                <a:ea typeface="Garamond"/>
                <a:cs typeface="Garamond"/>
                <a:sym typeface="Garamond"/>
              </a:rPr>
              <a:t>1964: THE END</a:t>
            </a:r>
          </a:p>
        </p:txBody>
      </p:sp>
      <p:sp>
        <p:nvSpPr>
          <p:cNvPr id="277" name="Shape 277"/>
          <p:cNvSpPr txBox="1"/>
          <p:nvPr>
            <p:ph idx="1" type="body"/>
          </p:nvPr>
        </p:nvSpPr>
        <p:spPr>
          <a:xfrm>
            <a:off x="457200" y="1600200"/>
            <a:ext cx="8229600" cy="4530724"/>
          </a:xfrm>
          <a:prstGeom prst="rect">
            <a:avLst/>
          </a:prstGeom>
          <a:noFill/>
          <a:ln>
            <a:noFill/>
          </a:ln>
        </p:spPr>
        <p:txBody>
          <a:bodyPr anchorCtr="0" anchor="t" bIns="45700" lIns="91425" rIns="91425" tIns="45700">
            <a:noAutofit/>
          </a:bodyPr>
          <a:lstStyle/>
          <a:p>
            <a:pPr indent="-342900" lvl="0" marL="342900" marR="0" rtl="0" algn="l">
              <a:lnSpc>
                <a:spcPct val="100000"/>
              </a:lnSpc>
              <a:spcBef>
                <a:spcPts val="0"/>
              </a:spcBef>
              <a:spcAft>
                <a:spcPts val="0"/>
              </a:spcAft>
              <a:buClr>
                <a:schemeClr val="dk1"/>
              </a:buClr>
              <a:buSzPct val="75000"/>
              <a:buFont typeface="Noto Sans Symbols"/>
              <a:buChar char="•"/>
            </a:pPr>
            <a:r>
              <a:rPr b="0" baseline="0" i="0" lang="en-US" sz="2800" u="none" cap="none" strike="noStrike">
                <a:solidFill>
                  <a:schemeClr val="lt1"/>
                </a:solidFill>
                <a:latin typeface="Verdana"/>
                <a:ea typeface="Verdana"/>
                <a:cs typeface="Verdana"/>
                <a:sym typeface="Verdana"/>
              </a:rPr>
              <a:t>Union leaders and others led outcry against abusive conditions (and undercutting of union wages)</a:t>
            </a:r>
          </a:p>
          <a:p>
            <a:pPr indent="-342900" lvl="0" marL="342900" marR="0" rtl="0" algn="l">
              <a:lnSpc>
                <a:spcPct val="100000"/>
              </a:lnSpc>
              <a:spcBef>
                <a:spcPts val="560"/>
              </a:spcBef>
              <a:spcAft>
                <a:spcPts val="0"/>
              </a:spcAft>
              <a:buClr>
                <a:schemeClr val="dk1"/>
              </a:buClr>
              <a:buSzPct val="75000"/>
              <a:buFont typeface="Noto Sans Symbols"/>
              <a:buChar char="•"/>
            </a:pPr>
            <a:r>
              <a:rPr b="0" baseline="0" i="0" lang="en-US" sz="2800" u="none" cap="none" strike="noStrike">
                <a:solidFill>
                  <a:schemeClr val="lt1"/>
                </a:solidFill>
                <a:latin typeface="Verdana"/>
                <a:ea typeface="Verdana"/>
                <a:cs typeface="Verdana"/>
                <a:sym typeface="Verdana"/>
              </a:rPr>
              <a:t>Increased mechanization of agriculture decreased demand for labor</a:t>
            </a:r>
          </a:p>
          <a:p>
            <a:pPr indent="-342900" lvl="0" marL="342900" marR="0" rtl="0" algn="l">
              <a:lnSpc>
                <a:spcPct val="100000"/>
              </a:lnSpc>
              <a:spcBef>
                <a:spcPts val="560"/>
              </a:spcBef>
              <a:spcAft>
                <a:spcPts val="0"/>
              </a:spcAft>
              <a:buClr>
                <a:schemeClr val="dk1"/>
              </a:buClr>
              <a:buSzPct val="75000"/>
              <a:buFont typeface="Noto Sans Symbols"/>
              <a:buChar char="•"/>
            </a:pPr>
            <a:r>
              <a:rPr b="0" baseline="0" i="0" lang="en-US" sz="2800" u="none" cap="none" strike="noStrike">
                <a:solidFill>
                  <a:schemeClr val="lt1"/>
                </a:solidFill>
                <a:latin typeface="Verdana"/>
                <a:ea typeface="Verdana"/>
                <a:cs typeface="Verdana"/>
                <a:sym typeface="Verdana"/>
              </a:rPr>
              <a:t>More liberal rights-focused politics in Washington (connections with other movements?)</a:t>
            </a:r>
          </a:p>
          <a:p>
            <a:pPr indent="-209550" lvl="0" marL="342900" marR="0" rtl="0" algn="l">
              <a:spcBef>
                <a:spcPts val="560"/>
              </a:spcBef>
              <a:spcAft>
                <a:spcPts val="0"/>
              </a:spcAft>
              <a:buClr>
                <a:schemeClr val="dk1"/>
              </a:buClr>
              <a:buFont typeface="Noto Sans Symbols"/>
              <a:buNone/>
            </a:pPr>
            <a:r>
              <a:t/>
            </a:r>
            <a:endParaRPr b="0" baseline="0" i="0" sz="2800" u="none" cap="none" strike="noStrike">
              <a:solidFill>
                <a:schemeClr val="lt1"/>
              </a:solidFill>
              <a:latin typeface="Verdana"/>
              <a:ea typeface="Verdana"/>
              <a:cs typeface="Verdana"/>
              <a:sym typeface="Verdana"/>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2" name="Shape 122"/>
        <p:cNvGrpSpPr/>
        <p:nvPr/>
      </p:nvGrpSpPr>
      <p:grpSpPr>
        <a:xfrm>
          <a:off x="0" y="0"/>
          <a:ext cx="0" cy="0"/>
          <a:chOff x="0" y="0"/>
          <a:chExt cx="0" cy="0"/>
        </a:xfrm>
      </p:grpSpPr>
      <p:sp>
        <p:nvSpPr>
          <p:cNvPr id="123" name="Shape 123"/>
          <p:cNvSpPr txBox="1"/>
          <p:nvPr>
            <p:ph type="title"/>
          </p:nvPr>
        </p:nvSpPr>
        <p:spPr>
          <a:xfrm>
            <a:off x="457200" y="277812"/>
            <a:ext cx="8229600" cy="1139825"/>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chemeClr val="lt2"/>
              </a:buClr>
              <a:buSzPct val="25000"/>
              <a:buFont typeface="Garamond"/>
              <a:buNone/>
            </a:pPr>
            <a:r>
              <a:rPr b="0" baseline="0" i="0" lang="en-US" sz="4400" u="none" cap="none" strike="noStrike">
                <a:solidFill>
                  <a:schemeClr val="lt2"/>
                </a:solidFill>
                <a:latin typeface="Garamond"/>
                <a:ea typeface="Garamond"/>
                <a:cs typeface="Garamond"/>
                <a:sym typeface="Garamond"/>
              </a:rPr>
              <a:t>What is a</a:t>
            </a:r>
            <a:r>
              <a:rPr b="0" baseline="0" i="0" lang="en-US" sz="4400" u="none" cap="none" strike="noStrike">
                <a:solidFill>
                  <a:schemeClr val="lt2"/>
                </a:solidFill>
                <a:latin typeface="Verdana"/>
                <a:ea typeface="Verdana"/>
                <a:cs typeface="Verdana"/>
                <a:sym typeface="Verdana"/>
              </a:rPr>
              <a:t> bracero?</a:t>
            </a:r>
          </a:p>
        </p:txBody>
      </p:sp>
      <p:sp>
        <p:nvSpPr>
          <p:cNvPr id="124" name="Shape 124"/>
          <p:cNvSpPr txBox="1"/>
          <p:nvPr>
            <p:ph idx="1" type="body"/>
          </p:nvPr>
        </p:nvSpPr>
        <p:spPr>
          <a:xfrm>
            <a:off x="457200" y="1600200"/>
            <a:ext cx="8229600" cy="4953000"/>
          </a:xfrm>
          <a:prstGeom prst="rect">
            <a:avLst/>
          </a:prstGeom>
          <a:noFill/>
          <a:ln>
            <a:noFill/>
          </a:ln>
        </p:spPr>
        <p:txBody>
          <a:bodyPr anchorCtr="0" anchor="t" bIns="45700" lIns="91425" rIns="91425" tIns="45700">
            <a:noAutofit/>
          </a:bodyPr>
          <a:lstStyle/>
          <a:p>
            <a:pPr indent="-342900" lvl="0" marL="342900" marR="0" rtl="0" algn="l">
              <a:lnSpc>
                <a:spcPct val="100000"/>
              </a:lnSpc>
              <a:spcBef>
                <a:spcPts val="0"/>
              </a:spcBef>
              <a:spcAft>
                <a:spcPts val="0"/>
              </a:spcAft>
              <a:buClr>
                <a:schemeClr val="dk1"/>
              </a:buClr>
              <a:buSzPct val="75000"/>
              <a:buFont typeface="Noto Sans Symbols"/>
              <a:buChar char="•"/>
            </a:pPr>
            <a:r>
              <a:rPr b="1" baseline="0" i="0" lang="en-US" sz="2800" u="none" cap="none" strike="noStrike">
                <a:solidFill>
                  <a:schemeClr val="lt1"/>
                </a:solidFill>
                <a:latin typeface="Verdana"/>
                <a:ea typeface="Verdana"/>
                <a:cs typeface="Verdana"/>
                <a:sym typeface="Verdana"/>
              </a:rPr>
              <a:t>Bracero </a:t>
            </a:r>
          </a:p>
          <a:p>
            <a:pPr indent="-285750" lvl="1" marL="742950" marR="0" rtl="0" algn="l">
              <a:lnSpc>
                <a:spcPct val="100000"/>
              </a:lnSpc>
              <a:spcBef>
                <a:spcPts val="480"/>
              </a:spcBef>
              <a:spcAft>
                <a:spcPts val="0"/>
              </a:spcAft>
              <a:buClr>
                <a:schemeClr val="lt2"/>
              </a:buClr>
              <a:buSzPct val="75000"/>
              <a:buFont typeface="Noto Sans Symbols"/>
              <a:buChar char="■"/>
            </a:pPr>
            <a:r>
              <a:rPr b="0" baseline="0" i="0" lang="en-US" sz="2400" u="none" cap="none" strike="noStrike">
                <a:solidFill>
                  <a:schemeClr val="lt1"/>
                </a:solidFill>
                <a:latin typeface="Verdana"/>
                <a:ea typeface="Verdana"/>
                <a:cs typeface="Verdana"/>
                <a:sym typeface="Verdana"/>
              </a:rPr>
              <a:t>Migrant worker.  Mexican laborer who sells the work of his arms (</a:t>
            </a:r>
            <a:r>
              <a:rPr b="0" baseline="0" i="1" lang="en-US" sz="2400" u="none" cap="none" strike="noStrike">
                <a:solidFill>
                  <a:schemeClr val="lt1"/>
                </a:solidFill>
                <a:latin typeface="Verdana"/>
                <a:ea typeface="Verdana"/>
                <a:cs typeface="Verdana"/>
                <a:sym typeface="Verdana"/>
              </a:rPr>
              <a:t>BRAZOS</a:t>
            </a:r>
            <a:r>
              <a:rPr b="0" baseline="0" i="0" lang="en-US" sz="2400" u="none" cap="none" strike="noStrike">
                <a:solidFill>
                  <a:schemeClr val="lt1"/>
                </a:solidFill>
                <a:latin typeface="Verdana"/>
                <a:ea typeface="Verdana"/>
                <a:cs typeface="Verdana"/>
                <a:sym typeface="Verdana"/>
              </a:rPr>
              <a:t>) in the fields of the United States.  Similar to farmHAND or HANDyman…</a:t>
            </a:r>
          </a:p>
          <a:p>
            <a:pPr indent="-342900" lvl="0" marL="342900" marR="0" rtl="0" algn="l">
              <a:lnSpc>
                <a:spcPct val="100000"/>
              </a:lnSpc>
              <a:spcBef>
                <a:spcPts val="560"/>
              </a:spcBef>
              <a:spcAft>
                <a:spcPts val="0"/>
              </a:spcAft>
              <a:buClr>
                <a:schemeClr val="dk1"/>
              </a:buClr>
              <a:buFont typeface="Noto Sans Symbols"/>
              <a:buNone/>
            </a:pPr>
            <a:r>
              <a:t/>
            </a:r>
            <a:endParaRPr b="0" baseline="0" i="0" sz="2800" u="none" cap="none" strike="noStrike">
              <a:solidFill>
                <a:schemeClr val="lt1"/>
              </a:solidFill>
              <a:latin typeface="Verdana"/>
              <a:ea typeface="Verdana"/>
              <a:cs typeface="Verdana"/>
              <a:sym typeface="Verdana"/>
            </a:endParaRPr>
          </a:p>
          <a:p>
            <a:pPr indent="-342900" lvl="0" marL="342900" marR="0" rtl="0" algn="l">
              <a:lnSpc>
                <a:spcPct val="100000"/>
              </a:lnSpc>
              <a:spcBef>
                <a:spcPts val="560"/>
              </a:spcBef>
              <a:spcAft>
                <a:spcPts val="0"/>
              </a:spcAft>
              <a:buClr>
                <a:schemeClr val="dk1"/>
              </a:buClr>
              <a:buSzPct val="25000"/>
              <a:buFont typeface="Noto Sans Symbols"/>
              <a:buNone/>
            </a:pPr>
            <a:r>
              <a:rPr b="0" baseline="0" i="0" lang="en-US" sz="2800" u="none" cap="none" strike="noStrike">
                <a:solidFill>
                  <a:schemeClr val="lt1"/>
                </a:solidFill>
                <a:latin typeface="Verdana"/>
                <a:ea typeface="Verdana"/>
                <a:cs typeface="Verdana"/>
                <a:sym typeface="Verdana"/>
              </a:rPr>
              <a:t>	</a:t>
            </a:r>
          </a:p>
          <a:p>
            <a:pPr indent="-342900" lvl="0" marL="342900" marR="0" rtl="0" algn="l">
              <a:lnSpc>
                <a:spcPct val="100000"/>
              </a:lnSpc>
              <a:spcBef>
                <a:spcPts val="560"/>
              </a:spcBef>
              <a:spcAft>
                <a:spcPts val="0"/>
              </a:spcAft>
              <a:buClr>
                <a:schemeClr val="dk1"/>
              </a:buClr>
              <a:buSzPct val="25000"/>
              <a:buFont typeface="Noto Sans Symbols"/>
              <a:buNone/>
            </a:pPr>
            <a:r>
              <a:rPr b="0" baseline="0" i="0" lang="en-US" sz="2800" u="none" cap="none" strike="noStrike">
                <a:solidFill>
                  <a:schemeClr val="lt1"/>
                </a:solidFill>
                <a:latin typeface="Verdana"/>
                <a:ea typeface="Verdana"/>
                <a:cs typeface="Verdana"/>
                <a:sym typeface="Verdana"/>
              </a:rPr>
              <a:t>	</a:t>
            </a:r>
          </a:p>
        </p:txBody>
      </p:sp>
      <p:pic>
        <p:nvPicPr>
          <p:cNvPr id="125" name="Shape 125"/>
          <p:cNvPicPr preferRelativeResize="0"/>
          <p:nvPr/>
        </p:nvPicPr>
        <p:blipFill rotWithShape="1">
          <a:blip r:embed="rId3">
            <a:alphaModFix/>
          </a:blip>
          <a:srcRect b="0" l="0" r="0" t="0"/>
          <a:stretch/>
        </p:blipFill>
        <p:spPr>
          <a:xfrm>
            <a:off x="2895600" y="4038600"/>
            <a:ext cx="3441700" cy="2311400"/>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9" name="Shape 129"/>
        <p:cNvGrpSpPr/>
        <p:nvPr/>
      </p:nvGrpSpPr>
      <p:grpSpPr>
        <a:xfrm>
          <a:off x="0" y="0"/>
          <a:ext cx="0" cy="0"/>
          <a:chOff x="0" y="0"/>
          <a:chExt cx="0" cy="0"/>
        </a:xfrm>
      </p:grpSpPr>
      <p:sp>
        <p:nvSpPr>
          <p:cNvPr id="130" name="Shape 130"/>
          <p:cNvSpPr txBox="1"/>
          <p:nvPr>
            <p:ph type="title"/>
          </p:nvPr>
        </p:nvSpPr>
        <p:spPr>
          <a:xfrm>
            <a:off x="457200" y="277812"/>
            <a:ext cx="8229600" cy="1139825"/>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chemeClr val="lt2"/>
              </a:buClr>
              <a:buSzPct val="25000"/>
              <a:buFont typeface="Garamond"/>
              <a:buNone/>
            </a:pPr>
            <a:r>
              <a:rPr b="0" baseline="0" i="0" lang="en-US" sz="4400" u="none" cap="none" strike="noStrike">
                <a:solidFill>
                  <a:schemeClr val="lt2"/>
                </a:solidFill>
                <a:latin typeface="Garamond"/>
                <a:ea typeface="Garamond"/>
                <a:cs typeface="Garamond"/>
                <a:sym typeface="Garamond"/>
              </a:rPr>
              <a:t>What is a </a:t>
            </a:r>
            <a:r>
              <a:rPr b="0" baseline="0" i="0" lang="en-US" sz="4400" u="none" cap="none" strike="noStrike">
                <a:solidFill>
                  <a:schemeClr val="lt2"/>
                </a:solidFill>
                <a:latin typeface="Verdana"/>
                <a:ea typeface="Verdana"/>
                <a:cs typeface="Verdana"/>
                <a:sym typeface="Verdana"/>
              </a:rPr>
              <a:t>bracero</a:t>
            </a:r>
            <a:r>
              <a:rPr b="0" baseline="0" i="0" lang="en-US" sz="4400" u="none" cap="none" strike="noStrike">
                <a:solidFill>
                  <a:schemeClr val="lt2"/>
                </a:solidFill>
                <a:latin typeface="Garamond"/>
                <a:ea typeface="Garamond"/>
                <a:cs typeface="Garamond"/>
                <a:sym typeface="Garamond"/>
              </a:rPr>
              <a:t>?</a:t>
            </a:r>
          </a:p>
        </p:txBody>
      </p:sp>
      <p:sp>
        <p:nvSpPr>
          <p:cNvPr id="131" name="Shape 131"/>
          <p:cNvSpPr txBox="1"/>
          <p:nvPr>
            <p:ph idx="1" type="body"/>
          </p:nvPr>
        </p:nvSpPr>
        <p:spPr>
          <a:xfrm>
            <a:off x="457200" y="1600200"/>
            <a:ext cx="8229600" cy="4530724"/>
          </a:xfrm>
          <a:prstGeom prst="rect">
            <a:avLst/>
          </a:prstGeom>
          <a:noFill/>
          <a:ln>
            <a:noFill/>
          </a:ln>
        </p:spPr>
        <p:txBody>
          <a:bodyPr anchorCtr="0" anchor="t" bIns="45700" lIns="91425" rIns="91425" tIns="45700">
            <a:noAutofit/>
          </a:bodyPr>
          <a:lstStyle/>
          <a:p>
            <a:pPr indent="-342900" lvl="0" marL="342900" marR="0" rtl="0" algn="l">
              <a:lnSpc>
                <a:spcPct val="100000"/>
              </a:lnSpc>
              <a:spcBef>
                <a:spcPts val="0"/>
              </a:spcBef>
              <a:spcAft>
                <a:spcPts val="0"/>
              </a:spcAft>
              <a:buClr>
                <a:schemeClr val="lt1"/>
              </a:buClr>
              <a:buSzPct val="25000"/>
              <a:buFont typeface="Verdana"/>
              <a:buNone/>
            </a:pPr>
            <a:r>
              <a:rPr b="0" baseline="0" i="0" lang="en-US" sz="1800" u="none" cap="none" strike="noStrike">
                <a:solidFill>
                  <a:schemeClr val="lt1"/>
                </a:solidFill>
                <a:latin typeface="Verdana"/>
                <a:ea typeface="Verdana"/>
                <a:cs typeface="Verdana"/>
                <a:sym typeface="Verdana"/>
              </a:rPr>
              <a:t>Generally speaking, the </a:t>
            </a:r>
            <a:r>
              <a:rPr b="1" baseline="0" i="0" lang="en-US" sz="1800" u="none" cap="none" strike="noStrike">
                <a:solidFill>
                  <a:schemeClr val="lt1"/>
                </a:solidFill>
                <a:latin typeface="Verdana"/>
                <a:ea typeface="Verdana"/>
                <a:cs typeface="Verdana"/>
                <a:sym typeface="Verdana"/>
              </a:rPr>
              <a:t>Latin American migratory worker</a:t>
            </a:r>
            <a:r>
              <a:rPr b="0" baseline="0" i="0" lang="en-US" sz="1800" u="none" cap="none" strike="noStrike">
                <a:solidFill>
                  <a:schemeClr val="lt1"/>
                </a:solidFill>
                <a:latin typeface="Verdana"/>
                <a:ea typeface="Verdana"/>
                <a:cs typeface="Verdana"/>
                <a:sym typeface="Verdana"/>
              </a:rPr>
              <a:t> going into west Texas is regarded as a necessary evil, nothing more nor less than an unavoidable adjunct to the harvest season. </a:t>
            </a:r>
            <a:r>
              <a:rPr b="1" baseline="0" i="0" lang="en-US" sz="1800" u="none" cap="none" strike="noStrike">
                <a:solidFill>
                  <a:schemeClr val="lt1"/>
                </a:solidFill>
                <a:latin typeface="Verdana"/>
                <a:ea typeface="Verdana"/>
                <a:cs typeface="Verdana"/>
                <a:sym typeface="Verdana"/>
              </a:rPr>
              <a:t>Judging by the treatment that has been accorded him in that section of the state, one might assume that he is not a human being at all, but a species of farm implement that comes mysteriously and spontaneously into being</a:t>
            </a:r>
            <a:r>
              <a:rPr b="0" baseline="0" i="0" lang="en-US" sz="1800" u="none" cap="none" strike="noStrike">
                <a:solidFill>
                  <a:schemeClr val="lt1"/>
                </a:solidFill>
                <a:latin typeface="Verdana"/>
                <a:ea typeface="Verdana"/>
                <a:cs typeface="Verdana"/>
                <a:sym typeface="Verdana"/>
              </a:rPr>
              <a:t> coincident with the maturing of the cotton, that requires no upkeep or special consideration during the period of its usefulness, needs no protection from the elements, and when the crop has been harvested, vanishes into the limbo of forgotten things -until the next harvest season rolls around.</a:t>
            </a:r>
          </a:p>
          <a:p>
            <a:pPr indent="-342900" lvl="0" marL="342900" marR="0" rtl="0" algn="l">
              <a:lnSpc>
                <a:spcPct val="100000"/>
              </a:lnSpc>
              <a:spcBef>
                <a:spcPts val="360"/>
              </a:spcBef>
              <a:spcAft>
                <a:spcPts val="0"/>
              </a:spcAft>
              <a:buClr>
                <a:schemeClr val="lt1"/>
              </a:buClr>
              <a:buSzPct val="25000"/>
              <a:buFont typeface="Verdana"/>
              <a:buNone/>
            </a:pPr>
            <a:r>
              <a:rPr b="0" baseline="0" i="0" lang="en-US" sz="1800" u="none" cap="none" strike="noStrike">
                <a:solidFill>
                  <a:schemeClr val="lt1"/>
                </a:solidFill>
                <a:latin typeface="Verdana"/>
                <a:ea typeface="Verdana"/>
                <a:cs typeface="Verdana"/>
                <a:sym typeface="Verdana"/>
              </a:rPr>
              <a:t>He has no past, no future, only a brief and anonymous present.</a:t>
            </a:r>
            <a:br>
              <a:rPr b="0" baseline="0" i="0" lang="en-US" sz="1800" u="none" cap="none" strike="noStrike">
                <a:solidFill>
                  <a:schemeClr val="lt1"/>
                </a:solidFill>
                <a:latin typeface="Verdana"/>
                <a:ea typeface="Verdana"/>
                <a:cs typeface="Verdana"/>
                <a:sym typeface="Verdana"/>
              </a:rPr>
            </a:br>
            <a:br>
              <a:rPr b="1" baseline="0" i="0" lang="en-US" sz="1800" u="none" cap="none" strike="noStrike">
                <a:solidFill>
                  <a:schemeClr val="lt1"/>
                </a:solidFill>
                <a:latin typeface="Verdana"/>
                <a:ea typeface="Verdana"/>
                <a:cs typeface="Verdana"/>
                <a:sym typeface="Verdana"/>
              </a:rPr>
            </a:br>
            <a:r>
              <a:rPr b="1" baseline="0" i="0" lang="en-US" sz="1200" u="none" cap="none" strike="noStrike">
                <a:solidFill>
                  <a:schemeClr val="lt1"/>
                </a:solidFill>
                <a:latin typeface="Verdana"/>
                <a:ea typeface="Verdana"/>
                <a:cs typeface="Verdana"/>
                <a:sym typeface="Verdana"/>
              </a:rPr>
              <a:t>From Latin Americans in Texas, by Pauline R. Kibbe, The University of New Mexico Press, Albuquerque, 1948</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5" name="Shape 135"/>
        <p:cNvGrpSpPr/>
        <p:nvPr/>
      </p:nvGrpSpPr>
      <p:grpSpPr>
        <a:xfrm>
          <a:off x="0" y="0"/>
          <a:ext cx="0" cy="0"/>
          <a:chOff x="0" y="0"/>
          <a:chExt cx="0" cy="0"/>
        </a:xfrm>
      </p:grpSpPr>
      <p:sp>
        <p:nvSpPr>
          <p:cNvPr id="136" name="Shape 136"/>
          <p:cNvSpPr txBox="1"/>
          <p:nvPr>
            <p:ph type="title"/>
          </p:nvPr>
        </p:nvSpPr>
        <p:spPr>
          <a:xfrm>
            <a:off x="457200" y="277812"/>
            <a:ext cx="8229600" cy="1139825"/>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chemeClr val="lt2"/>
              </a:buClr>
              <a:buSzPct val="25000"/>
              <a:buFont typeface="Garamond"/>
              <a:buNone/>
            </a:pPr>
            <a:r>
              <a:rPr b="0" baseline="0" i="0" lang="en-US" sz="2800" u="none" cap="none" strike="noStrike">
                <a:solidFill>
                  <a:schemeClr val="lt2"/>
                </a:solidFill>
                <a:latin typeface="Garamond"/>
                <a:ea typeface="Garamond"/>
                <a:cs typeface="Garamond"/>
                <a:sym typeface="Garamond"/>
              </a:rPr>
              <a:t>Sign outside Texas tavern, 1940s</a:t>
            </a:r>
          </a:p>
        </p:txBody>
      </p:sp>
      <p:pic>
        <p:nvPicPr>
          <p:cNvPr id="137" name="Shape 137"/>
          <p:cNvPicPr preferRelativeResize="0"/>
          <p:nvPr>
            <p:ph idx="1" type="body"/>
          </p:nvPr>
        </p:nvPicPr>
        <p:blipFill rotWithShape="1">
          <a:blip r:embed="rId3">
            <a:alphaModFix/>
          </a:blip>
          <a:srcRect b="0" l="0" r="0" t="0"/>
          <a:stretch/>
        </p:blipFill>
        <p:spPr>
          <a:xfrm>
            <a:off x="1752600" y="2667000"/>
            <a:ext cx="5638800" cy="2349499"/>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1" name="Shape 141"/>
        <p:cNvGrpSpPr/>
        <p:nvPr/>
      </p:nvGrpSpPr>
      <p:grpSpPr>
        <a:xfrm>
          <a:off x="0" y="0"/>
          <a:ext cx="0" cy="0"/>
          <a:chOff x="0" y="0"/>
          <a:chExt cx="0" cy="0"/>
        </a:xfrm>
      </p:grpSpPr>
      <p:sp>
        <p:nvSpPr>
          <p:cNvPr id="142" name="Shape 142"/>
          <p:cNvSpPr txBox="1"/>
          <p:nvPr>
            <p:ph type="title"/>
          </p:nvPr>
        </p:nvSpPr>
        <p:spPr>
          <a:xfrm>
            <a:off x="457200" y="277812"/>
            <a:ext cx="8229600" cy="1139825"/>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chemeClr val="lt2"/>
              </a:buClr>
              <a:buSzPct val="25000"/>
              <a:buFont typeface="Garamond"/>
              <a:buNone/>
            </a:pPr>
            <a:r>
              <a:rPr b="0" baseline="0" i="0" lang="en-US" sz="4400" u="none" cap="none" strike="noStrike">
                <a:solidFill>
                  <a:schemeClr val="lt2"/>
                </a:solidFill>
                <a:latin typeface="Garamond"/>
                <a:ea typeface="Garamond"/>
                <a:cs typeface="Garamond"/>
                <a:sym typeface="Garamond"/>
              </a:rPr>
              <a:t>BACKGROUND</a:t>
            </a:r>
          </a:p>
        </p:txBody>
      </p:sp>
      <p:sp>
        <p:nvSpPr>
          <p:cNvPr id="143" name="Shape 143"/>
          <p:cNvSpPr txBox="1"/>
          <p:nvPr>
            <p:ph idx="1" type="body"/>
          </p:nvPr>
        </p:nvSpPr>
        <p:spPr>
          <a:xfrm>
            <a:off x="457200" y="1600200"/>
            <a:ext cx="8229600" cy="4530724"/>
          </a:xfrm>
          <a:prstGeom prst="rect">
            <a:avLst/>
          </a:prstGeom>
          <a:noFill/>
          <a:ln>
            <a:noFill/>
          </a:ln>
        </p:spPr>
        <p:txBody>
          <a:bodyPr anchorCtr="0" anchor="t" bIns="45700" lIns="91425" rIns="91425" tIns="45700">
            <a:noAutofit/>
          </a:bodyPr>
          <a:lstStyle/>
          <a:p>
            <a:pPr indent="-342900" lvl="0" marL="342900" marR="0" rtl="0" algn="l">
              <a:lnSpc>
                <a:spcPct val="80000"/>
              </a:lnSpc>
              <a:spcBef>
                <a:spcPts val="0"/>
              </a:spcBef>
              <a:spcAft>
                <a:spcPts val="0"/>
              </a:spcAft>
              <a:buClr>
                <a:schemeClr val="dk1"/>
              </a:buClr>
              <a:buSzPct val="25000"/>
              <a:buFont typeface="Noto Sans Symbols"/>
              <a:buNone/>
            </a:pPr>
            <a:r>
              <a:rPr b="0" baseline="0" i="0" lang="en-US" sz="2800" u="none" cap="none" strike="noStrike">
                <a:solidFill>
                  <a:schemeClr val="lt1"/>
                </a:solidFill>
                <a:latin typeface="Verdana"/>
                <a:ea typeface="Verdana"/>
                <a:cs typeface="Verdana"/>
                <a:sym typeface="Verdana"/>
              </a:rPr>
              <a:t>In the US:</a:t>
            </a:r>
          </a:p>
          <a:p>
            <a:pPr indent="-342900" lvl="0" marL="342900" marR="0" rtl="0" algn="l">
              <a:lnSpc>
                <a:spcPct val="80000"/>
              </a:lnSpc>
              <a:spcBef>
                <a:spcPts val="480"/>
              </a:spcBef>
              <a:spcAft>
                <a:spcPts val="0"/>
              </a:spcAft>
              <a:buClr>
                <a:schemeClr val="dk1"/>
              </a:buClr>
              <a:buSzPct val="75000"/>
              <a:buFont typeface="Noto Sans Symbols"/>
              <a:buChar char="•"/>
            </a:pPr>
            <a:r>
              <a:rPr b="0" baseline="0" i="0" lang="en-US" sz="2400" u="none" cap="none" strike="noStrike">
                <a:solidFill>
                  <a:schemeClr val="lt1"/>
                </a:solidFill>
                <a:latin typeface="Verdana"/>
                <a:ea typeface="Verdana"/>
                <a:cs typeface="Verdana"/>
                <a:sym typeface="Verdana"/>
              </a:rPr>
              <a:t>Large Mexican agricultural labor force from 1880s, especially in CA, TX, and southwest</a:t>
            </a:r>
          </a:p>
          <a:p>
            <a:pPr indent="-342900" lvl="0" marL="342900" marR="0" rtl="0" algn="l">
              <a:lnSpc>
                <a:spcPct val="80000"/>
              </a:lnSpc>
              <a:spcBef>
                <a:spcPts val="480"/>
              </a:spcBef>
              <a:spcAft>
                <a:spcPts val="0"/>
              </a:spcAft>
              <a:buClr>
                <a:schemeClr val="dk1"/>
              </a:buClr>
              <a:buSzPct val="75000"/>
              <a:buFont typeface="Noto Sans Symbols"/>
              <a:buChar char="•"/>
            </a:pPr>
            <a:r>
              <a:rPr b="0" baseline="0" i="0" lang="en-US" sz="2400" u="none" cap="none" strike="noStrike">
                <a:solidFill>
                  <a:schemeClr val="lt1"/>
                </a:solidFill>
                <a:latin typeface="Verdana"/>
                <a:ea typeface="Verdana"/>
                <a:cs typeface="Verdana"/>
                <a:sym typeface="Verdana"/>
              </a:rPr>
              <a:t>Transformation of agriculture in 1920s-1930s to larger bank-owned enterprises (beginning of the end for family farms) – instead of year-round farmhands, labor became </a:t>
            </a:r>
            <a:r>
              <a:rPr b="1" baseline="0" i="0" lang="en-US" sz="2400" u="none" cap="none" strike="noStrike">
                <a:solidFill>
                  <a:schemeClr val="lt1"/>
                </a:solidFill>
                <a:latin typeface="Verdana"/>
                <a:ea typeface="Verdana"/>
                <a:cs typeface="Verdana"/>
                <a:sym typeface="Verdana"/>
              </a:rPr>
              <a:t>migrant</a:t>
            </a:r>
          </a:p>
          <a:p>
            <a:pPr indent="-342900" lvl="0" marL="342900" marR="0" rtl="0" algn="l">
              <a:lnSpc>
                <a:spcPct val="80000"/>
              </a:lnSpc>
              <a:spcBef>
                <a:spcPts val="480"/>
              </a:spcBef>
              <a:spcAft>
                <a:spcPts val="0"/>
              </a:spcAft>
              <a:buClr>
                <a:schemeClr val="dk1"/>
              </a:buClr>
              <a:buSzPct val="75000"/>
              <a:buFont typeface="Noto Sans Symbols"/>
              <a:buChar char="•"/>
            </a:pPr>
            <a:r>
              <a:rPr b="0" baseline="0" i="0" lang="en-US" sz="2400" u="none" cap="none" strike="noStrike">
                <a:solidFill>
                  <a:schemeClr val="lt1"/>
                </a:solidFill>
                <a:latin typeface="Verdana"/>
                <a:ea typeface="Verdana"/>
                <a:cs typeface="Verdana"/>
                <a:sym typeface="Verdana"/>
              </a:rPr>
              <a:t>Growers did not want to pay fair wages to citizens – preferred low-wage undocumented workers</a:t>
            </a:r>
          </a:p>
          <a:p>
            <a:pPr indent="-342900" lvl="0" marL="342900" marR="0" rtl="0" algn="l">
              <a:lnSpc>
                <a:spcPct val="80000"/>
              </a:lnSpc>
              <a:spcBef>
                <a:spcPts val="480"/>
              </a:spcBef>
              <a:spcAft>
                <a:spcPts val="0"/>
              </a:spcAft>
              <a:buClr>
                <a:schemeClr val="dk1"/>
              </a:buClr>
              <a:buSzPct val="75000"/>
              <a:buFont typeface="Noto Sans Symbols"/>
              <a:buChar char="•"/>
            </a:pPr>
            <a:r>
              <a:rPr b="0" baseline="0" i="0" lang="en-US" sz="2400" u="none" cap="none" strike="noStrike">
                <a:solidFill>
                  <a:schemeClr val="lt1"/>
                </a:solidFill>
                <a:latin typeface="Verdana"/>
                <a:ea typeface="Verdana"/>
                <a:cs typeface="Verdana"/>
                <a:sym typeface="Verdana"/>
              </a:rPr>
              <a:t>Border Patrol established in 1924, and many Mexican workers deported during the Depression, creating shortages of agricultural workers &amp; providing leverage to legal workers – </a:t>
            </a:r>
            <a:r>
              <a:rPr b="1" baseline="0" i="0" lang="en-US" sz="2400" u="none" cap="none" strike="noStrike">
                <a:solidFill>
                  <a:schemeClr val="lt1"/>
                </a:solidFill>
                <a:latin typeface="Verdana"/>
                <a:ea typeface="Verdana"/>
                <a:cs typeface="Verdana"/>
                <a:sym typeface="Verdana"/>
              </a:rPr>
              <a:t>STRIKES!</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7" name="Shape 147"/>
        <p:cNvGrpSpPr/>
        <p:nvPr/>
      </p:nvGrpSpPr>
      <p:grpSpPr>
        <a:xfrm>
          <a:off x="0" y="0"/>
          <a:ext cx="0" cy="0"/>
          <a:chOff x="0" y="0"/>
          <a:chExt cx="0" cy="0"/>
        </a:xfrm>
      </p:grpSpPr>
      <p:sp>
        <p:nvSpPr>
          <p:cNvPr id="148" name="Shape 148"/>
          <p:cNvSpPr txBox="1"/>
          <p:nvPr>
            <p:ph type="title"/>
          </p:nvPr>
        </p:nvSpPr>
        <p:spPr>
          <a:xfrm>
            <a:off x="457200" y="277812"/>
            <a:ext cx="8229600" cy="1139825"/>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chemeClr val="lt2"/>
              </a:buClr>
              <a:buSzPct val="25000"/>
              <a:buFont typeface="Garamond"/>
              <a:buNone/>
            </a:pPr>
            <a:r>
              <a:rPr b="0" baseline="0" i="0" lang="en-US" sz="4400" u="none" cap="none" strike="noStrike">
                <a:solidFill>
                  <a:schemeClr val="lt2"/>
                </a:solidFill>
                <a:latin typeface="Garamond"/>
                <a:ea typeface="Garamond"/>
                <a:cs typeface="Garamond"/>
                <a:sym typeface="Garamond"/>
              </a:rPr>
              <a:t>BACKGROUND</a:t>
            </a:r>
          </a:p>
        </p:txBody>
      </p:sp>
      <p:sp>
        <p:nvSpPr>
          <p:cNvPr id="149" name="Shape 149"/>
          <p:cNvSpPr txBox="1"/>
          <p:nvPr>
            <p:ph idx="1" type="body"/>
          </p:nvPr>
        </p:nvSpPr>
        <p:spPr>
          <a:xfrm>
            <a:off x="457200" y="1600200"/>
            <a:ext cx="8229600" cy="4530724"/>
          </a:xfrm>
          <a:prstGeom prst="rect">
            <a:avLst/>
          </a:prstGeom>
          <a:noFill/>
          <a:ln>
            <a:noFill/>
          </a:ln>
        </p:spPr>
        <p:txBody>
          <a:bodyPr anchorCtr="0" anchor="t" bIns="45700" lIns="91425" rIns="91425" tIns="45700">
            <a:noAutofit/>
          </a:bodyPr>
          <a:lstStyle/>
          <a:p>
            <a:pPr indent="-342900" lvl="0" marL="342900" marR="0" rtl="0" algn="l">
              <a:lnSpc>
                <a:spcPct val="100000"/>
              </a:lnSpc>
              <a:spcBef>
                <a:spcPts val="0"/>
              </a:spcBef>
              <a:spcAft>
                <a:spcPts val="0"/>
              </a:spcAft>
              <a:buClr>
                <a:schemeClr val="dk1"/>
              </a:buClr>
              <a:buSzPct val="25000"/>
              <a:buFont typeface="Noto Sans Symbols"/>
              <a:buNone/>
            </a:pPr>
            <a:r>
              <a:rPr b="0" baseline="0" i="0" lang="en-US" sz="2800" u="none" cap="none" strike="noStrike">
                <a:solidFill>
                  <a:schemeClr val="lt1"/>
                </a:solidFill>
                <a:latin typeface="Verdana"/>
                <a:ea typeface="Verdana"/>
                <a:cs typeface="Verdana"/>
                <a:sym typeface="Verdana"/>
              </a:rPr>
              <a:t>In Mexico:</a:t>
            </a:r>
          </a:p>
          <a:p>
            <a:pPr indent="-342900" lvl="0" marL="342900" marR="0" rtl="0" algn="l">
              <a:lnSpc>
                <a:spcPct val="100000"/>
              </a:lnSpc>
              <a:spcBef>
                <a:spcPts val="560"/>
              </a:spcBef>
              <a:spcAft>
                <a:spcPts val="0"/>
              </a:spcAft>
              <a:buClr>
                <a:schemeClr val="dk1"/>
              </a:buClr>
              <a:buSzPct val="75000"/>
              <a:buFont typeface="Noto Sans Symbols"/>
              <a:buChar char="•"/>
            </a:pPr>
            <a:r>
              <a:rPr b="0" baseline="0" i="0" lang="en-US" sz="2800" u="none" cap="none" strike="noStrike">
                <a:solidFill>
                  <a:schemeClr val="lt1"/>
                </a:solidFill>
                <a:latin typeface="Verdana"/>
                <a:ea typeface="Verdana"/>
                <a:cs typeface="Verdana"/>
                <a:sym typeface="Verdana"/>
              </a:rPr>
              <a:t>Many people fled northward from 1910 revolution</a:t>
            </a:r>
          </a:p>
          <a:p>
            <a:pPr indent="-342900" lvl="0" marL="342900" marR="0" rtl="0" algn="l">
              <a:lnSpc>
                <a:spcPct val="100000"/>
              </a:lnSpc>
              <a:spcBef>
                <a:spcPts val="560"/>
              </a:spcBef>
              <a:spcAft>
                <a:spcPts val="0"/>
              </a:spcAft>
              <a:buClr>
                <a:schemeClr val="dk1"/>
              </a:buClr>
              <a:buSzPct val="75000"/>
              <a:buFont typeface="Noto Sans Symbols"/>
              <a:buChar char="•"/>
            </a:pPr>
            <a:r>
              <a:rPr b="0" baseline="0" i="0" lang="en-US" sz="2800" u="none" cap="none" strike="noStrike">
                <a:solidFill>
                  <a:schemeClr val="lt1"/>
                </a:solidFill>
                <a:latin typeface="Verdana"/>
                <a:ea typeface="Verdana"/>
                <a:cs typeface="Verdana"/>
                <a:sym typeface="Verdana"/>
              </a:rPr>
              <a:t>1930s agricultural crisis – harvests were insufficient to support many farming communities</a:t>
            </a:r>
          </a:p>
          <a:p>
            <a:pPr indent="-342900" lvl="0" marL="342900" marR="0" rtl="0" algn="l">
              <a:lnSpc>
                <a:spcPct val="100000"/>
              </a:lnSpc>
              <a:spcBef>
                <a:spcPts val="560"/>
              </a:spcBef>
              <a:spcAft>
                <a:spcPts val="0"/>
              </a:spcAft>
              <a:buClr>
                <a:schemeClr val="dk1"/>
              </a:buClr>
              <a:buSzPct val="75000"/>
              <a:buFont typeface="Noto Sans Symbols"/>
              <a:buChar char="•"/>
            </a:pPr>
            <a:r>
              <a:rPr b="0" baseline="0" i="0" lang="en-US" sz="2800" u="none" cap="none" strike="noStrike">
                <a:solidFill>
                  <a:schemeClr val="lt1"/>
                </a:solidFill>
                <a:latin typeface="Verdana"/>
                <a:ea typeface="Verdana"/>
                <a:cs typeface="Verdana"/>
                <a:sym typeface="Verdana"/>
              </a:rPr>
              <a:t>Imagined possibility of earning relative riches in the US (even though wages were often lower in Texas than in Mexico)</a:t>
            </a:r>
          </a:p>
          <a:p>
            <a:pPr indent="-209550" lvl="0" marL="342900" marR="0" rtl="0" algn="l">
              <a:spcBef>
                <a:spcPts val="560"/>
              </a:spcBef>
              <a:spcAft>
                <a:spcPts val="0"/>
              </a:spcAft>
              <a:buClr>
                <a:schemeClr val="dk1"/>
              </a:buClr>
              <a:buFont typeface="Noto Sans Symbols"/>
              <a:buNone/>
            </a:pPr>
            <a:r>
              <a:t/>
            </a:r>
            <a:endParaRPr b="0" baseline="0" i="0" sz="2800" u="none" cap="none" strike="noStrike">
              <a:solidFill>
                <a:schemeClr val="lt1"/>
              </a:solidFill>
              <a:latin typeface="Verdana"/>
              <a:ea typeface="Verdana"/>
              <a:cs typeface="Verdana"/>
              <a:sym typeface="Verdana"/>
            </a:endParaRP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3" name="Shape 153"/>
        <p:cNvGrpSpPr/>
        <p:nvPr/>
      </p:nvGrpSpPr>
      <p:grpSpPr>
        <a:xfrm>
          <a:off x="0" y="0"/>
          <a:ext cx="0" cy="0"/>
          <a:chOff x="0" y="0"/>
          <a:chExt cx="0" cy="0"/>
        </a:xfrm>
      </p:grpSpPr>
      <p:sp>
        <p:nvSpPr>
          <p:cNvPr id="154" name="Shape 154"/>
          <p:cNvSpPr txBox="1"/>
          <p:nvPr>
            <p:ph type="title"/>
          </p:nvPr>
        </p:nvSpPr>
        <p:spPr>
          <a:xfrm>
            <a:off x="457200" y="277812"/>
            <a:ext cx="8229600" cy="1139825"/>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chemeClr val="lt2"/>
              </a:buClr>
              <a:buSzPct val="25000"/>
              <a:buFont typeface="Garamond"/>
              <a:buNone/>
            </a:pPr>
            <a:r>
              <a:rPr b="0" baseline="0" i="0" lang="en-US" sz="4400" u="none" cap="none" strike="noStrike">
                <a:solidFill>
                  <a:schemeClr val="lt2"/>
                </a:solidFill>
                <a:latin typeface="Garamond"/>
                <a:ea typeface="Garamond"/>
                <a:cs typeface="Garamond"/>
                <a:sym typeface="Garamond"/>
              </a:rPr>
              <a:t>WWII  and the Bracero Treaty</a:t>
            </a:r>
          </a:p>
        </p:txBody>
      </p:sp>
      <p:sp>
        <p:nvSpPr>
          <p:cNvPr id="155" name="Shape 155"/>
          <p:cNvSpPr txBox="1"/>
          <p:nvPr>
            <p:ph idx="1" type="body"/>
          </p:nvPr>
        </p:nvSpPr>
        <p:spPr>
          <a:xfrm>
            <a:off x="457200" y="1600200"/>
            <a:ext cx="8229600" cy="4530724"/>
          </a:xfrm>
          <a:prstGeom prst="rect">
            <a:avLst/>
          </a:prstGeom>
          <a:noFill/>
          <a:ln>
            <a:noFill/>
          </a:ln>
        </p:spPr>
        <p:txBody>
          <a:bodyPr anchorCtr="0" anchor="t" bIns="45700" lIns="91425" rIns="91425" tIns="45700">
            <a:noAutofit/>
          </a:bodyPr>
          <a:lstStyle/>
          <a:p>
            <a:pPr indent="-342900" lvl="0" marL="342900" marR="0" rtl="0" algn="l">
              <a:lnSpc>
                <a:spcPct val="100000"/>
              </a:lnSpc>
              <a:spcBef>
                <a:spcPts val="0"/>
              </a:spcBef>
              <a:spcAft>
                <a:spcPts val="0"/>
              </a:spcAft>
              <a:buClr>
                <a:schemeClr val="dk1"/>
              </a:buClr>
              <a:buSzPct val="25000"/>
              <a:buFont typeface="Noto Sans Symbols"/>
              <a:buNone/>
            </a:pPr>
            <a:r>
              <a:rPr b="0" baseline="0" i="0" lang="en-US" sz="2800" u="none" cap="none" strike="noStrike">
                <a:solidFill>
                  <a:schemeClr val="lt1"/>
                </a:solidFill>
                <a:latin typeface="Verdana"/>
                <a:ea typeface="Verdana"/>
                <a:cs typeface="Verdana"/>
                <a:sym typeface="Verdana"/>
              </a:rPr>
              <a:t>1941-1942 – growers claimed ‘labor shortage’ &amp; refused to raise wages and demanded importation of labor instead of organized citizen labor</a:t>
            </a:r>
          </a:p>
          <a:p>
            <a:pPr indent="-342900" lvl="0" marL="342900" marR="0" rtl="0" algn="l">
              <a:lnSpc>
                <a:spcPct val="100000"/>
              </a:lnSpc>
              <a:spcBef>
                <a:spcPts val="560"/>
              </a:spcBef>
              <a:spcAft>
                <a:spcPts val="0"/>
              </a:spcAft>
              <a:buClr>
                <a:schemeClr val="dk1"/>
              </a:buClr>
              <a:buFont typeface="Noto Sans Symbols"/>
              <a:buNone/>
            </a:pPr>
            <a:r>
              <a:t/>
            </a:r>
            <a:endParaRPr b="0" baseline="0" i="0" sz="2800" u="none" cap="none" strike="noStrike">
              <a:solidFill>
                <a:schemeClr val="lt1"/>
              </a:solidFill>
              <a:latin typeface="Verdana"/>
              <a:ea typeface="Verdana"/>
              <a:cs typeface="Verdana"/>
              <a:sym typeface="Verdana"/>
            </a:endParaRPr>
          </a:p>
          <a:p>
            <a:pPr indent="-342900" lvl="0" marL="342900" marR="0" rtl="0" algn="l">
              <a:lnSpc>
                <a:spcPct val="100000"/>
              </a:lnSpc>
              <a:spcBef>
                <a:spcPts val="560"/>
              </a:spcBef>
              <a:spcAft>
                <a:spcPts val="0"/>
              </a:spcAft>
              <a:buClr>
                <a:schemeClr val="dk1"/>
              </a:buClr>
              <a:buSzPct val="25000"/>
              <a:buFont typeface="Noto Sans Symbols"/>
              <a:buNone/>
            </a:pPr>
            <a:r>
              <a:rPr b="0" baseline="0" i="0" lang="en-US" sz="2800" u="none" cap="none" strike="noStrike">
                <a:solidFill>
                  <a:schemeClr val="lt1"/>
                </a:solidFill>
                <a:latin typeface="Verdana"/>
                <a:ea typeface="Verdana"/>
                <a:cs typeface="Verdana"/>
                <a:sym typeface="Verdana"/>
              </a:rPr>
              <a:t>Contract labor had been outlawed since 1885 -- a little too much like slavery</a:t>
            </a:r>
          </a:p>
          <a:p>
            <a:pPr indent="-342900" lvl="0" marL="342900" marR="0" rtl="0" algn="l">
              <a:lnSpc>
                <a:spcPct val="100000"/>
              </a:lnSpc>
              <a:spcBef>
                <a:spcPts val="560"/>
              </a:spcBef>
              <a:spcAft>
                <a:spcPts val="0"/>
              </a:spcAft>
              <a:buClr>
                <a:schemeClr val="dk1"/>
              </a:buClr>
              <a:buFont typeface="Noto Sans Symbols"/>
              <a:buNone/>
            </a:pPr>
            <a:r>
              <a:t/>
            </a:r>
            <a:endParaRPr b="0" baseline="0" i="0" sz="2800" u="none" cap="none" strike="noStrike">
              <a:solidFill>
                <a:schemeClr val="lt1"/>
              </a:solidFill>
              <a:latin typeface="Verdana"/>
              <a:ea typeface="Verdana"/>
              <a:cs typeface="Verdana"/>
              <a:sym typeface="Verdana"/>
            </a:endParaRPr>
          </a:p>
          <a:p>
            <a:pPr indent="-342900" lvl="0" marL="342900" marR="0" rtl="0" algn="l">
              <a:lnSpc>
                <a:spcPct val="100000"/>
              </a:lnSpc>
              <a:spcBef>
                <a:spcPts val="640"/>
              </a:spcBef>
              <a:spcAft>
                <a:spcPts val="0"/>
              </a:spcAft>
              <a:buClr>
                <a:schemeClr val="dk1"/>
              </a:buClr>
              <a:buSzPct val="25000"/>
              <a:buFont typeface="Noto Sans Symbols"/>
              <a:buNone/>
            </a:pPr>
            <a:r>
              <a:rPr b="0" baseline="0" i="0" lang="en-US" sz="3200" u="none" cap="none" strike="noStrike">
                <a:solidFill>
                  <a:schemeClr val="lt1"/>
                </a:solidFill>
                <a:latin typeface="Verdana"/>
                <a:ea typeface="Verdana"/>
                <a:cs typeface="Verdana"/>
                <a:sym typeface="Verdana"/>
              </a:rPr>
              <a:t>BUT… </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9" name="Shape 159"/>
        <p:cNvGrpSpPr/>
        <p:nvPr/>
      </p:nvGrpSpPr>
      <p:grpSpPr>
        <a:xfrm>
          <a:off x="0" y="0"/>
          <a:ext cx="0" cy="0"/>
          <a:chOff x="0" y="0"/>
          <a:chExt cx="0" cy="0"/>
        </a:xfrm>
      </p:grpSpPr>
      <p:sp>
        <p:nvSpPr>
          <p:cNvPr id="160" name="Shape 160"/>
          <p:cNvSpPr txBox="1"/>
          <p:nvPr>
            <p:ph type="title"/>
          </p:nvPr>
        </p:nvSpPr>
        <p:spPr>
          <a:xfrm>
            <a:off x="457200" y="277812"/>
            <a:ext cx="8229600" cy="1139825"/>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chemeClr val="lt2"/>
              </a:buClr>
              <a:buSzPct val="25000"/>
              <a:buFont typeface="Garamond"/>
              <a:buNone/>
            </a:pPr>
            <a:r>
              <a:rPr b="0" baseline="0" i="0" lang="en-US" sz="4400" u="none" cap="none" strike="noStrike">
                <a:solidFill>
                  <a:schemeClr val="lt2"/>
                </a:solidFill>
                <a:latin typeface="Garamond"/>
                <a:ea typeface="Garamond"/>
                <a:cs typeface="Garamond"/>
                <a:sym typeface="Garamond"/>
              </a:rPr>
              <a:t>The Bracero Program is established</a:t>
            </a:r>
          </a:p>
        </p:txBody>
      </p:sp>
      <p:sp>
        <p:nvSpPr>
          <p:cNvPr id="161" name="Shape 161"/>
          <p:cNvSpPr txBox="1"/>
          <p:nvPr>
            <p:ph idx="1" type="body"/>
          </p:nvPr>
        </p:nvSpPr>
        <p:spPr>
          <a:xfrm>
            <a:off x="457200" y="1600200"/>
            <a:ext cx="8229600" cy="5105399"/>
          </a:xfrm>
          <a:prstGeom prst="rect">
            <a:avLst/>
          </a:prstGeom>
          <a:noFill/>
          <a:ln>
            <a:noFill/>
          </a:ln>
        </p:spPr>
        <p:txBody>
          <a:bodyPr anchorCtr="0" anchor="t" bIns="45700" lIns="91425" rIns="91425" tIns="45700">
            <a:noAutofit/>
          </a:bodyPr>
          <a:lstStyle/>
          <a:p>
            <a:pPr indent="-342900" lvl="0" marL="342900" marR="0" rtl="0" algn="l">
              <a:lnSpc>
                <a:spcPct val="90000"/>
              </a:lnSpc>
              <a:spcBef>
                <a:spcPts val="0"/>
              </a:spcBef>
              <a:spcAft>
                <a:spcPts val="0"/>
              </a:spcAft>
              <a:buClr>
                <a:schemeClr val="dk1"/>
              </a:buClr>
              <a:buSzPct val="75000"/>
              <a:buFont typeface="Noto Sans Symbols"/>
              <a:buChar char="•"/>
            </a:pPr>
            <a:r>
              <a:rPr b="0" baseline="0" i="0" lang="en-US" sz="2400" u="none" cap="none" strike="noStrike">
                <a:solidFill>
                  <a:schemeClr val="lt1"/>
                </a:solidFill>
                <a:latin typeface="Verdana"/>
                <a:ea typeface="Verdana"/>
                <a:cs typeface="Verdana"/>
                <a:sym typeface="Verdana"/>
              </a:rPr>
              <a:t>On September 27, 1942, the first braceros were admitted in time for the sugar-beet harvest. </a:t>
            </a:r>
            <a:br>
              <a:rPr b="0" baseline="0" i="0" lang="en-US" sz="2400" u="none" cap="none" strike="noStrike">
                <a:solidFill>
                  <a:schemeClr val="lt1"/>
                </a:solidFill>
                <a:latin typeface="Verdana"/>
                <a:ea typeface="Verdana"/>
                <a:cs typeface="Verdana"/>
                <a:sym typeface="Verdana"/>
              </a:rPr>
            </a:br>
          </a:p>
          <a:p>
            <a:pPr indent="-342900" lvl="0" marL="342900" marR="0" rtl="0" algn="l">
              <a:lnSpc>
                <a:spcPct val="90000"/>
              </a:lnSpc>
              <a:spcBef>
                <a:spcPts val="480"/>
              </a:spcBef>
              <a:spcAft>
                <a:spcPts val="0"/>
              </a:spcAft>
              <a:buClr>
                <a:schemeClr val="dk1"/>
              </a:buClr>
              <a:buSzPct val="75000"/>
              <a:buFont typeface="Noto Sans Symbols"/>
              <a:buChar char="•"/>
            </a:pPr>
            <a:r>
              <a:rPr b="0" baseline="0" i="0" lang="en-US" sz="2400" u="none" cap="none" strike="noStrike">
                <a:solidFill>
                  <a:schemeClr val="lt1"/>
                </a:solidFill>
                <a:latin typeface="Verdana"/>
                <a:ea typeface="Verdana"/>
                <a:cs typeface="Verdana"/>
                <a:sym typeface="Verdana"/>
              </a:rPr>
              <a:t>Reasons : “The </a:t>
            </a:r>
            <a:r>
              <a:rPr b="1" baseline="0" i="0" lang="en-US" sz="2400" u="none" cap="none" strike="noStrike">
                <a:solidFill>
                  <a:schemeClr val="lt1"/>
                </a:solidFill>
                <a:latin typeface="Verdana"/>
                <a:ea typeface="Verdana"/>
                <a:cs typeface="Verdana"/>
                <a:sym typeface="Verdana"/>
              </a:rPr>
              <a:t>increasingly difficult circumstances of the Mexican working class in the cities and rural communities in regards to the scarcity of nourishment;</a:t>
            </a:r>
            <a:r>
              <a:rPr b="0" baseline="0" i="0" lang="en-US" sz="2400" u="none" cap="none" strike="noStrike">
                <a:solidFill>
                  <a:schemeClr val="lt1"/>
                </a:solidFill>
                <a:latin typeface="Verdana"/>
                <a:ea typeface="Verdana"/>
                <a:cs typeface="Verdana"/>
                <a:sym typeface="Verdana"/>
              </a:rPr>
              <a:t> increasing price rates and other economic overturnings; and Mexican workers' hope of earning better wages in the United States than in Mexico..." </a:t>
            </a:r>
          </a:p>
          <a:p>
            <a:pPr indent="-342900" lvl="0" marL="342900" marR="0" rtl="0" algn="l">
              <a:lnSpc>
                <a:spcPct val="90000"/>
              </a:lnSpc>
              <a:spcBef>
                <a:spcPts val="480"/>
              </a:spcBef>
              <a:spcAft>
                <a:spcPts val="0"/>
              </a:spcAft>
              <a:buClr>
                <a:schemeClr val="dk1"/>
              </a:buClr>
              <a:buFont typeface="Noto Sans Symbols"/>
              <a:buNone/>
            </a:pPr>
            <a:r>
              <a:t/>
            </a:r>
            <a:endParaRPr b="0" baseline="0" i="0" sz="2400" u="none" cap="none" strike="noStrike">
              <a:solidFill>
                <a:schemeClr val="lt1"/>
              </a:solidFill>
              <a:latin typeface="Verdana"/>
              <a:ea typeface="Verdana"/>
              <a:cs typeface="Verdana"/>
              <a:sym typeface="Verdana"/>
            </a:endParaRPr>
          </a:p>
          <a:p>
            <a:pPr indent="-342900" lvl="0" marL="342900" marR="0" rtl="0" algn="l">
              <a:lnSpc>
                <a:spcPct val="90000"/>
              </a:lnSpc>
              <a:spcBef>
                <a:spcPts val="560"/>
              </a:spcBef>
              <a:spcAft>
                <a:spcPts val="0"/>
              </a:spcAft>
              <a:buClr>
                <a:schemeClr val="dk1"/>
              </a:buClr>
              <a:buSzPct val="25000"/>
              <a:buFont typeface="Noto Sans Symbols"/>
              <a:buNone/>
            </a:pPr>
            <a:r>
              <a:rPr b="0" baseline="0" i="0" lang="en-US" sz="2800" u="none" cap="none" strike="noStrike">
                <a:solidFill>
                  <a:schemeClr val="lt1"/>
                </a:solidFill>
                <a:latin typeface="Verdana"/>
                <a:ea typeface="Verdana"/>
                <a:cs typeface="Verdana"/>
                <a:sym typeface="Verdana"/>
              </a:rPr>
              <a:t>HUNGER IN ONE PLACE DRIVES FOOD PRODUCTION IN ANOTHER… </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1_Level">
  <a:themeElements>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Level">
  <a:themeElements>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